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1" r:id="rId2"/>
  </p:sldMasterIdLst>
  <p:notesMasterIdLst>
    <p:notesMasterId r:id="rId14"/>
  </p:notesMasterIdLst>
  <p:sldIdLst>
    <p:sldId id="256" r:id="rId3"/>
    <p:sldId id="257" r:id="rId4"/>
    <p:sldId id="287" r:id="rId5"/>
    <p:sldId id="283" r:id="rId6"/>
    <p:sldId id="289" r:id="rId7"/>
    <p:sldId id="291" r:id="rId8"/>
    <p:sldId id="280" r:id="rId9"/>
    <p:sldId id="290" r:id="rId10"/>
    <p:sldId id="288" r:id="rId11"/>
    <p:sldId id="266" r:id="rId12"/>
    <p:sldId id="292"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061"/>
    <a:srgbClr val="004165"/>
    <a:srgbClr val="0B5879"/>
    <a:srgbClr val="497593"/>
    <a:srgbClr val="7B98B2"/>
    <a:srgbClr val="B3C3D3"/>
    <a:srgbClr val="772432"/>
    <a:srgbClr val="571D29"/>
    <a:srgbClr val="FEEE9F"/>
    <a:srgbClr val="E5E5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417F3E-765F-4BFF-8F85-EBA26949B7EC}" v="1838" dt="2024-06-17T12:07:16.91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53" autoAdjust="0"/>
    <p:restoredTop sz="96323" autoAdjust="0"/>
  </p:normalViewPr>
  <p:slideViewPr>
    <p:cSldViewPr snapToGrid="0" snapToObjects="1">
      <p:cViewPr varScale="1">
        <p:scale>
          <a:sx n="109" d="100"/>
          <a:sy n="109" d="100"/>
        </p:scale>
        <p:origin x="1554" y="108"/>
      </p:cViewPr>
      <p:guideLst/>
    </p:cSldViewPr>
  </p:slideViewPr>
  <p:outlineViewPr>
    <p:cViewPr>
      <p:scale>
        <a:sx n="75" d="100"/>
        <a:sy n="75" d="100"/>
      </p:scale>
      <p:origin x="0" y="0"/>
    </p:cViewPr>
  </p:outlineViewPr>
  <p:notesTextViewPr>
    <p:cViewPr>
      <p:scale>
        <a:sx n="200" d="100"/>
        <a:sy n="2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19"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shi, Jidnyasa" userId="58c122ce-2357-496e-b323-d7ee9e78dbac" providerId="ADAL" clId="{B6417F3E-765F-4BFF-8F85-EBA26949B7EC}"/>
    <pc:docChg chg="undo custSel addSld delSld modSld sldOrd">
      <pc:chgData name="Joshi, Jidnyasa" userId="58c122ce-2357-496e-b323-d7ee9e78dbac" providerId="ADAL" clId="{B6417F3E-765F-4BFF-8F85-EBA26949B7EC}" dt="2024-06-17T18:24:07.419" v="11151" actId="20577"/>
      <pc:docMkLst>
        <pc:docMk/>
      </pc:docMkLst>
      <pc:sldChg chg="addSp modSp mod modNotesTx">
        <pc:chgData name="Joshi, Jidnyasa" userId="58c122ce-2357-496e-b323-d7ee9e78dbac" providerId="ADAL" clId="{B6417F3E-765F-4BFF-8F85-EBA26949B7EC}" dt="2024-06-17T13:23:38.198" v="11139" actId="20577"/>
        <pc:sldMkLst>
          <pc:docMk/>
          <pc:sldMk cId="2743629898" sldId="256"/>
        </pc:sldMkLst>
        <pc:spChg chg="mod">
          <ac:chgData name="Joshi, Jidnyasa" userId="58c122ce-2357-496e-b323-d7ee9e78dbac" providerId="ADAL" clId="{B6417F3E-765F-4BFF-8F85-EBA26949B7EC}" dt="2024-06-13T20:58:31.113" v="2613" actId="6549"/>
          <ac:spMkLst>
            <pc:docMk/>
            <pc:sldMk cId="2743629898" sldId="256"/>
            <ac:spMk id="2" creationId="{76264B49-3275-304E-93C5-D45AEE032E13}"/>
          </ac:spMkLst>
        </pc:spChg>
        <pc:spChg chg="mod">
          <ac:chgData name="Joshi, Jidnyasa" userId="58c122ce-2357-496e-b323-d7ee9e78dbac" providerId="ADAL" clId="{B6417F3E-765F-4BFF-8F85-EBA26949B7EC}" dt="2024-06-13T20:59:42.501" v="2625" actId="1076"/>
          <ac:spMkLst>
            <pc:docMk/>
            <pc:sldMk cId="2743629898" sldId="256"/>
            <ac:spMk id="3" creationId="{6A9918C5-6FAE-1E4A-B76E-5C27E234DC69}"/>
          </ac:spMkLst>
        </pc:spChg>
        <pc:picChg chg="add mod">
          <ac:chgData name="Joshi, Jidnyasa" userId="58c122ce-2357-496e-b323-d7ee9e78dbac" providerId="ADAL" clId="{B6417F3E-765F-4BFF-8F85-EBA26949B7EC}" dt="2024-06-13T20:59:58.493" v="2639" actId="14100"/>
          <ac:picMkLst>
            <pc:docMk/>
            <pc:sldMk cId="2743629898" sldId="256"/>
            <ac:picMk id="4" creationId="{48D193BC-2641-4F53-21F4-7E93B5FC51ED}"/>
          </ac:picMkLst>
        </pc:picChg>
        <pc:picChg chg="add mod">
          <ac:chgData name="Joshi, Jidnyasa" userId="58c122ce-2357-496e-b323-d7ee9e78dbac" providerId="ADAL" clId="{B6417F3E-765F-4BFF-8F85-EBA26949B7EC}" dt="2024-06-13T20:59:58.493" v="2639" actId="14100"/>
          <ac:picMkLst>
            <pc:docMk/>
            <pc:sldMk cId="2743629898" sldId="256"/>
            <ac:picMk id="5" creationId="{5612492F-C8D1-8095-92D0-2557BCDBB490}"/>
          </ac:picMkLst>
        </pc:picChg>
      </pc:sldChg>
      <pc:sldChg chg="modSp add mod ord modNotesTx">
        <pc:chgData name="Joshi, Jidnyasa" userId="58c122ce-2357-496e-b323-d7ee9e78dbac" providerId="ADAL" clId="{B6417F3E-765F-4BFF-8F85-EBA26949B7EC}" dt="2024-06-17T18:24:07.419" v="11151" actId="20577"/>
        <pc:sldMkLst>
          <pc:docMk/>
          <pc:sldMk cId="3422862736" sldId="257"/>
        </pc:sldMkLst>
        <pc:spChg chg="mod">
          <ac:chgData name="Joshi, Jidnyasa" userId="58c122ce-2357-496e-b323-d7ee9e78dbac" providerId="ADAL" clId="{B6417F3E-765F-4BFF-8F85-EBA26949B7EC}" dt="2024-06-13T20:23:32.716" v="48" actId="20577"/>
          <ac:spMkLst>
            <pc:docMk/>
            <pc:sldMk cId="3422862736" sldId="257"/>
            <ac:spMk id="2" creationId="{E4553157-7628-AD48-B1DC-904DB2059972}"/>
          </ac:spMkLst>
        </pc:spChg>
        <pc:spChg chg="mod">
          <ac:chgData name="Joshi, Jidnyasa" userId="58c122ce-2357-496e-b323-d7ee9e78dbac" providerId="ADAL" clId="{B6417F3E-765F-4BFF-8F85-EBA26949B7EC}" dt="2024-06-13T20:25:00.495" v="81" actId="20577"/>
          <ac:spMkLst>
            <pc:docMk/>
            <pc:sldMk cId="3422862736" sldId="257"/>
            <ac:spMk id="3" creationId="{2ACE0041-1AE5-6140-ADD7-B1CC1E52CC9B}"/>
          </ac:spMkLst>
        </pc:spChg>
        <pc:spChg chg="mod">
          <ac:chgData name="Joshi, Jidnyasa" userId="58c122ce-2357-496e-b323-d7ee9e78dbac" providerId="ADAL" clId="{B6417F3E-765F-4BFF-8F85-EBA26949B7EC}" dt="2024-06-14T02:41:05.710" v="5858" actId="5793"/>
          <ac:spMkLst>
            <pc:docMk/>
            <pc:sldMk cId="3422862736" sldId="257"/>
            <ac:spMk id="4" creationId="{DFE44E09-48BB-D84A-B293-85004B829D38}"/>
          </ac:spMkLst>
        </pc:spChg>
        <pc:spChg chg="mod">
          <ac:chgData name="Joshi, Jidnyasa" userId="58c122ce-2357-496e-b323-d7ee9e78dbac" providerId="ADAL" clId="{B6417F3E-765F-4BFF-8F85-EBA26949B7EC}" dt="2024-06-13T20:24:48.807" v="78" actId="20577"/>
          <ac:spMkLst>
            <pc:docMk/>
            <pc:sldMk cId="3422862736" sldId="257"/>
            <ac:spMk id="5" creationId="{92AA96D3-8848-2E4C-9B11-B4B99B65A1A4}"/>
          </ac:spMkLst>
        </pc:spChg>
        <pc:spChg chg="mod">
          <ac:chgData name="Joshi, Jidnyasa" userId="58c122ce-2357-496e-b323-d7ee9e78dbac" providerId="ADAL" clId="{B6417F3E-765F-4BFF-8F85-EBA26949B7EC}" dt="2024-06-13T20:23:42.297" v="57" actId="20577"/>
          <ac:spMkLst>
            <pc:docMk/>
            <pc:sldMk cId="3422862736" sldId="257"/>
            <ac:spMk id="6" creationId="{0057FF43-26C9-A94C-B49E-BAC5F57DB439}"/>
          </ac:spMkLst>
        </pc:spChg>
        <pc:spChg chg="mod">
          <ac:chgData name="Joshi, Jidnyasa" userId="58c122ce-2357-496e-b323-d7ee9e78dbac" providerId="ADAL" clId="{B6417F3E-765F-4BFF-8F85-EBA26949B7EC}" dt="2024-06-13T20:23:50.645" v="71" actId="20577"/>
          <ac:spMkLst>
            <pc:docMk/>
            <pc:sldMk cId="3422862736" sldId="257"/>
            <ac:spMk id="7" creationId="{3F7AD37A-A4D7-4F43-B8A6-4014E33E5757}"/>
          </ac:spMkLst>
        </pc:spChg>
        <pc:spChg chg="mod">
          <ac:chgData name="Joshi, Jidnyasa" userId="58c122ce-2357-496e-b323-d7ee9e78dbac" providerId="ADAL" clId="{B6417F3E-765F-4BFF-8F85-EBA26949B7EC}" dt="2024-06-13T20:23:46.990" v="64" actId="20577"/>
          <ac:spMkLst>
            <pc:docMk/>
            <pc:sldMk cId="3422862736" sldId="257"/>
            <ac:spMk id="8" creationId="{5C640A56-6F69-2D45-AA60-A3847679ADEC}"/>
          </ac:spMkLst>
        </pc:spChg>
      </pc:sldChg>
      <pc:sldChg chg="delSp modSp mod modAnim modNotesTx">
        <pc:chgData name="Joshi, Jidnyasa" userId="58c122ce-2357-496e-b323-d7ee9e78dbac" providerId="ADAL" clId="{B6417F3E-765F-4BFF-8F85-EBA26949B7EC}" dt="2024-06-14T19:43:42.416" v="9898" actId="20577"/>
        <pc:sldMkLst>
          <pc:docMk/>
          <pc:sldMk cId="347912959" sldId="266"/>
        </pc:sldMkLst>
        <pc:spChg chg="del">
          <ac:chgData name="Joshi, Jidnyasa" userId="58c122ce-2357-496e-b323-d7ee9e78dbac" providerId="ADAL" clId="{B6417F3E-765F-4BFF-8F85-EBA26949B7EC}" dt="2024-06-14T16:03:39.030" v="9854" actId="478"/>
          <ac:spMkLst>
            <pc:docMk/>
            <pc:sldMk cId="347912959" sldId="266"/>
            <ac:spMk id="2" creationId="{D31957FC-061A-140B-3D83-D9B602BE7C9E}"/>
          </ac:spMkLst>
        </pc:spChg>
        <pc:spChg chg="mod">
          <ac:chgData name="Joshi, Jidnyasa" userId="58c122ce-2357-496e-b323-d7ee9e78dbac" providerId="ADAL" clId="{B6417F3E-765F-4BFF-8F85-EBA26949B7EC}" dt="2024-06-14T19:43:42.416" v="9898" actId="20577"/>
          <ac:spMkLst>
            <pc:docMk/>
            <pc:sldMk cId="347912959" sldId="266"/>
            <ac:spMk id="3" creationId="{C7849224-C55F-5F8F-EAC1-4514D22FA3E2}"/>
          </ac:spMkLst>
        </pc:spChg>
        <pc:spChg chg="del">
          <ac:chgData name="Joshi, Jidnyasa" userId="58c122ce-2357-496e-b323-d7ee9e78dbac" providerId="ADAL" clId="{B6417F3E-765F-4BFF-8F85-EBA26949B7EC}" dt="2024-06-14T16:03:39.030" v="9854" actId="478"/>
          <ac:spMkLst>
            <pc:docMk/>
            <pc:sldMk cId="347912959" sldId="266"/>
            <ac:spMk id="7" creationId="{73EAC0DF-81DF-840B-7B24-CA0D8595FF02}"/>
          </ac:spMkLst>
        </pc:spChg>
      </pc:sldChg>
      <pc:sldChg chg="addSp delSp modSp mod ord modAnim modNotesTx">
        <pc:chgData name="Joshi, Jidnyasa" userId="58c122ce-2357-496e-b323-d7ee9e78dbac" providerId="ADAL" clId="{B6417F3E-765F-4BFF-8F85-EBA26949B7EC}" dt="2024-06-17T13:31:14.771" v="11149" actId="20577"/>
        <pc:sldMkLst>
          <pc:docMk/>
          <pc:sldMk cId="651922656" sldId="280"/>
        </pc:sldMkLst>
        <pc:spChg chg="mod">
          <ac:chgData name="Joshi, Jidnyasa" userId="58c122ce-2357-496e-b323-d7ee9e78dbac" providerId="ADAL" clId="{B6417F3E-765F-4BFF-8F85-EBA26949B7EC}" dt="2024-06-14T02:27:38.221" v="4652" actId="20577"/>
          <ac:spMkLst>
            <pc:docMk/>
            <pc:sldMk cId="651922656" sldId="280"/>
            <ac:spMk id="3" creationId="{3714A5BA-AFBB-7B49-B8E0-FE7BCC6F234C}"/>
          </ac:spMkLst>
        </pc:spChg>
        <pc:spChg chg="add del mod">
          <ac:chgData name="Joshi, Jidnyasa" userId="58c122ce-2357-496e-b323-d7ee9e78dbac" providerId="ADAL" clId="{B6417F3E-765F-4BFF-8F85-EBA26949B7EC}" dt="2024-06-13T20:46:56.215" v="1873" actId="478"/>
          <ac:spMkLst>
            <pc:docMk/>
            <pc:sldMk cId="651922656" sldId="280"/>
            <ac:spMk id="4" creationId="{136BDEEC-0A4D-BA77-ABA4-7D3A6B271F73}"/>
          </ac:spMkLst>
        </pc:spChg>
        <pc:spChg chg="add mod">
          <ac:chgData name="Joshi, Jidnyasa" userId="58c122ce-2357-496e-b323-d7ee9e78dbac" providerId="ADAL" clId="{B6417F3E-765F-4BFF-8F85-EBA26949B7EC}" dt="2024-06-14T01:56:50.364" v="3463" actId="20577"/>
          <ac:spMkLst>
            <pc:docMk/>
            <pc:sldMk cId="651922656" sldId="280"/>
            <ac:spMk id="5" creationId="{03D037F0-EE6A-D662-78A6-A7B3EE0661D5}"/>
          </ac:spMkLst>
        </pc:spChg>
        <pc:spChg chg="mod">
          <ac:chgData name="Joshi, Jidnyasa" userId="58c122ce-2357-496e-b323-d7ee9e78dbac" providerId="ADAL" clId="{B6417F3E-765F-4BFF-8F85-EBA26949B7EC}" dt="2024-06-14T02:55:37.440" v="7188" actId="27107"/>
          <ac:spMkLst>
            <pc:docMk/>
            <pc:sldMk cId="651922656" sldId="280"/>
            <ac:spMk id="11" creationId="{104CC0AB-9718-D364-14B5-8DFFE770CEC1}"/>
          </ac:spMkLst>
        </pc:spChg>
        <pc:picChg chg="del">
          <ac:chgData name="Joshi, Jidnyasa" userId="58c122ce-2357-496e-b323-d7ee9e78dbac" providerId="ADAL" clId="{B6417F3E-765F-4BFF-8F85-EBA26949B7EC}" dt="2024-06-13T20:46:53.394" v="1872" actId="478"/>
          <ac:picMkLst>
            <pc:docMk/>
            <pc:sldMk cId="651922656" sldId="280"/>
            <ac:picMk id="6" creationId="{C7DD361B-E97D-BAF8-BFE4-2D61697CF188}"/>
          </ac:picMkLst>
        </pc:picChg>
      </pc:sldChg>
      <pc:sldChg chg="del">
        <pc:chgData name="Joshi, Jidnyasa" userId="58c122ce-2357-496e-b323-d7ee9e78dbac" providerId="ADAL" clId="{B6417F3E-765F-4BFF-8F85-EBA26949B7EC}" dt="2024-06-14T02:57:07.099" v="7215" actId="47"/>
        <pc:sldMkLst>
          <pc:docMk/>
          <pc:sldMk cId="2160424145" sldId="281"/>
        </pc:sldMkLst>
      </pc:sldChg>
      <pc:sldChg chg="addSp delSp modSp mod ord delAnim modAnim modNotesTx">
        <pc:chgData name="Joshi, Jidnyasa" userId="58c122ce-2357-496e-b323-d7ee9e78dbac" providerId="ADAL" clId="{B6417F3E-765F-4BFF-8F85-EBA26949B7EC}" dt="2024-06-17T11:45:40.107" v="10300" actId="20577"/>
        <pc:sldMkLst>
          <pc:docMk/>
          <pc:sldMk cId="3837738961" sldId="283"/>
        </pc:sldMkLst>
        <pc:spChg chg="mod">
          <ac:chgData name="Joshi, Jidnyasa" userId="58c122ce-2357-496e-b323-d7ee9e78dbac" providerId="ADAL" clId="{B6417F3E-765F-4BFF-8F85-EBA26949B7EC}" dt="2024-06-13T20:46:27.702" v="1854" actId="6549"/>
          <ac:spMkLst>
            <pc:docMk/>
            <pc:sldMk cId="3837738961" sldId="283"/>
            <ac:spMk id="2" creationId="{4599ADA1-3551-114F-9BA7-2841D0CB7011}"/>
          </ac:spMkLst>
        </pc:spChg>
        <pc:spChg chg="del mod">
          <ac:chgData name="Joshi, Jidnyasa" userId="58c122ce-2357-496e-b323-d7ee9e78dbac" providerId="ADAL" clId="{B6417F3E-765F-4BFF-8F85-EBA26949B7EC}" dt="2024-06-13T20:55:46.789" v="2591" actId="478"/>
          <ac:spMkLst>
            <pc:docMk/>
            <pc:sldMk cId="3837738961" sldId="283"/>
            <ac:spMk id="3" creationId="{BD33F1CF-F1A5-F949-9F29-7FA1D86DCF73}"/>
          </ac:spMkLst>
        </pc:spChg>
        <pc:spChg chg="del">
          <ac:chgData name="Joshi, Jidnyasa" userId="58c122ce-2357-496e-b323-d7ee9e78dbac" providerId="ADAL" clId="{B6417F3E-765F-4BFF-8F85-EBA26949B7EC}" dt="2024-06-13T20:47:45.806" v="1935" actId="478"/>
          <ac:spMkLst>
            <pc:docMk/>
            <pc:sldMk cId="3837738961" sldId="283"/>
            <ac:spMk id="4" creationId="{F17482A1-D9A2-294A-85C9-621372948340}"/>
          </ac:spMkLst>
        </pc:spChg>
        <pc:spChg chg="del">
          <ac:chgData name="Joshi, Jidnyasa" userId="58c122ce-2357-496e-b323-d7ee9e78dbac" providerId="ADAL" clId="{B6417F3E-765F-4BFF-8F85-EBA26949B7EC}" dt="2024-06-13T20:47:47.390" v="1936" actId="478"/>
          <ac:spMkLst>
            <pc:docMk/>
            <pc:sldMk cId="3837738961" sldId="283"/>
            <ac:spMk id="5" creationId="{2F116613-DB95-41AC-C712-C84C1256064D}"/>
          </ac:spMkLst>
        </pc:spChg>
        <pc:spChg chg="add del mod">
          <ac:chgData name="Joshi, Jidnyasa" userId="58c122ce-2357-496e-b323-d7ee9e78dbac" providerId="ADAL" clId="{B6417F3E-765F-4BFF-8F85-EBA26949B7EC}" dt="2024-06-13T20:47:48.228" v="1937" actId="478"/>
          <ac:spMkLst>
            <pc:docMk/>
            <pc:sldMk cId="3837738961" sldId="283"/>
            <ac:spMk id="8" creationId="{14DB0AC8-E0EF-2598-50B6-0A6E2869C4A3}"/>
          </ac:spMkLst>
        </pc:spChg>
        <pc:spChg chg="add del mod">
          <ac:chgData name="Joshi, Jidnyasa" userId="58c122ce-2357-496e-b323-d7ee9e78dbac" providerId="ADAL" clId="{B6417F3E-765F-4BFF-8F85-EBA26949B7EC}" dt="2024-06-13T20:55:46.789" v="2591" actId="478"/>
          <ac:spMkLst>
            <pc:docMk/>
            <pc:sldMk cId="3837738961" sldId="283"/>
            <ac:spMk id="9" creationId="{F714BE45-009B-BFFD-223D-2F96CDD1E227}"/>
          </ac:spMkLst>
        </pc:spChg>
        <pc:spChg chg="add del mod">
          <ac:chgData name="Joshi, Jidnyasa" userId="58c122ce-2357-496e-b323-d7ee9e78dbac" providerId="ADAL" clId="{B6417F3E-765F-4BFF-8F85-EBA26949B7EC}" dt="2024-06-13T20:55:46.789" v="2591" actId="478"/>
          <ac:spMkLst>
            <pc:docMk/>
            <pc:sldMk cId="3837738961" sldId="283"/>
            <ac:spMk id="10" creationId="{2478A306-A565-7726-4513-60E2B25EBABC}"/>
          </ac:spMkLst>
        </pc:spChg>
        <pc:spChg chg="add del mod">
          <ac:chgData name="Joshi, Jidnyasa" userId="58c122ce-2357-496e-b323-d7ee9e78dbac" providerId="ADAL" clId="{B6417F3E-765F-4BFF-8F85-EBA26949B7EC}" dt="2024-06-13T20:55:46.789" v="2591" actId="478"/>
          <ac:spMkLst>
            <pc:docMk/>
            <pc:sldMk cId="3837738961" sldId="283"/>
            <ac:spMk id="11" creationId="{37B9FBEB-78BF-6CC5-4621-EEC8AE7BBF4F}"/>
          </ac:spMkLst>
        </pc:spChg>
        <pc:spChg chg="add del mod">
          <ac:chgData name="Joshi, Jidnyasa" userId="58c122ce-2357-496e-b323-d7ee9e78dbac" providerId="ADAL" clId="{B6417F3E-765F-4BFF-8F85-EBA26949B7EC}" dt="2024-06-13T20:55:46.789" v="2591" actId="478"/>
          <ac:spMkLst>
            <pc:docMk/>
            <pc:sldMk cId="3837738961" sldId="283"/>
            <ac:spMk id="12" creationId="{504FEB34-4F36-7E86-9D51-D1773AC97FF1}"/>
          </ac:spMkLst>
        </pc:spChg>
        <pc:spChg chg="add del mod">
          <ac:chgData name="Joshi, Jidnyasa" userId="58c122ce-2357-496e-b323-d7ee9e78dbac" providerId="ADAL" clId="{B6417F3E-765F-4BFF-8F85-EBA26949B7EC}" dt="2024-06-13T20:55:46.789" v="2591" actId="478"/>
          <ac:spMkLst>
            <pc:docMk/>
            <pc:sldMk cId="3837738961" sldId="283"/>
            <ac:spMk id="13" creationId="{8CE3A96B-8A9F-0A12-80D1-071604B3F882}"/>
          </ac:spMkLst>
        </pc:spChg>
        <pc:spChg chg="add del mod">
          <ac:chgData name="Joshi, Jidnyasa" userId="58c122ce-2357-496e-b323-d7ee9e78dbac" providerId="ADAL" clId="{B6417F3E-765F-4BFF-8F85-EBA26949B7EC}" dt="2024-06-13T20:55:46.789" v="2591" actId="478"/>
          <ac:spMkLst>
            <pc:docMk/>
            <pc:sldMk cId="3837738961" sldId="283"/>
            <ac:spMk id="14" creationId="{2D75E6F0-4B94-E487-3006-AC0812C28B99}"/>
          </ac:spMkLst>
        </pc:spChg>
        <pc:spChg chg="add del mod">
          <ac:chgData name="Joshi, Jidnyasa" userId="58c122ce-2357-496e-b323-d7ee9e78dbac" providerId="ADAL" clId="{B6417F3E-765F-4BFF-8F85-EBA26949B7EC}" dt="2024-06-13T20:58:11.226" v="2609" actId="931"/>
          <ac:spMkLst>
            <pc:docMk/>
            <pc:sldMk cId="3837738961" sldId="283"/>
            <ac:spMk id="16" creationId="{1A7A795F-0E69-0E30-BE49-47CDAA453EAE}"/>
          </ac:spMkLst>
        </pc:spChg>
        <pc:spChg chg="add mod">
          <ac:chgData name="Joshi, Jidnyasa" userId="58c122ce-2357-496e-b323-d7ee9e78dbac" providerId="ADAL" clId="{B6417F3E-765F-4BFF-8F85-EBA26949B7EC}" dt="2024-06-14T02:23:55.183" v="4586" actId="12788"/>
          <ac:spMkLst>
            <pc:docMk/>
            <pc:sldMk cId="3837738961" sldId="283"/>
            <ac:spMk id="18" creationId="{E3A69044-4E98-9A13-8632-7E80C79F0A20}"/>
          </ac:spMkLst>
        </pc:spChg>
        <pc:spChg chg="add del mod">
          <ac:chgData name="Joshi, Jidnyasa" userId="58c122ce-2357-496e-b323-d7ee9e78dbac" providerId="ADAL" clId="{B6417F3E-765F-4BFF-8F85-EBA26949B7EC}" dt="2024-06-13T21:02:54.915" v="2704" actId="478"/>
          <ac:spMkLst>
            <pc:docMk/>
            <pc:sldMk cId="3837738961" sldId="283"/>
            <ac:spMk id="19" creationId="{E428BB52-DA63-000D-AD85-94FE9D1331AE}"/>
          </ac:spMkLst>
        </pc:spChg>
        <pc:spChg chg="add mod">
          <ac:chgData name="Joshi, Jidnyasa" userId="58c122ce-2357-496e-b323-d7ee9e78dbac" providerId="ADAL" clId="{B6417F3E-765F-4BFF-8F85-EBA26949B7EC}" dt="2024-06-14T02:23:59.399" v="4587" actId="12788"/>
          <ac:spMkLst>
            <pc:docMk/>
            <pc:sldMk cId="3837738961" sldId="283"/>
            <ac:spMk id="20" creationId="{A42BDB53-CA93-5612-1FAD-FED2D446111B}"/>
          </ac:spMkLst>
        </pc:spChg>
        <pc:spChg chg="add mod">
          <ac:chgData name="Joshi, Jidnyasa" userId="58c122ce-2357-496e-b323-d7ee9e78dbac" providerId="ADAL" clId="{B6417F3E-765F-4BFF-8F85-EBA26949B7EC}" dt="2024-06-14T02:24:03.263" v="4588" actId="12788"/>
          <ac:spMkLst>
            <pc:docMk/>
            <pc:sldMk cId="3837738961" sldId="283"/>
            <ac:spMk id="21" creationId="{57C9442D-C04E-FF95-D9BD-257C612314F0}"/>
          </ac:spMkLst>
        </pc:spChg>
        <pc:spChg chg="add mod">
          <ac:chgData name="Joshi, Jidnyasa" userId="58c122ce-2357-496e-b323-d7ee9e78dbac" providerId="ADAL" clId="{B6417F3E-765F-4BFF-8F85-EBA26949B7EC}" dt="2024-06-14T02:23:49.904" v="4585" actId="12788"/>
          <ac:spMkLst>
            <pc:docMk/>
            <pc:sldMk cId="3837738961" sldId="283"/>
            <ac:spMk id="22" creationId="{CD0793E6-ADC5-B79B-CAFC-191055DFDE00}"/>
          </ac:spMkLst>
        </pc:spChg>
        <pc:spChg chg="add mod">
          <ac:chgData name="Joshi, Jidnyasa" userId="58c122ce-2357-496e-b323-d7ee9e78dbac" providerId="ADAL" clId="{B6417F3E-765F-4BFF-8F85-EBA26949B7EC}" dt="2024-06-14T02:24:07.325" v="4589" actId="12788"/>
          <ac:spMkLst>
            <pc:docMk/>
            <pc:sldMk cId="3837738961" sldId="283"/>
            <ac:spMk id="23" creationId="{4F2064C3-9D0C-65E9-4009-3B708058F808}"/>
          </ac:spMkLst>
        </pc:spChg>
        <pc:spChg chg="add mod">
          <ac:chgData name="Joshi, Jidnyasa" userId="58c122ce-2357-496e-b323-d7ee9e78dbac" providerId="ADAL" clId="{B6417F3E-765F-4BFF-8F85-EBA26949B7EC}" dt="2024-06-14T02:42:23.294" v="5866" actId="1036"/>
          <ac:spMkLst>
            <pc:docMk/>
            <pc:sldMk cId="3837738961" sldId="283"/>
            <ac:spMk id="24" creationId="{EB1B5D74-3CA4-8770-EF97-EB3614139685}"/>
          </ac:spMkLst>
        </pc:spChg>
        <pc:spChg chg="add del mod">
          <ac:chgData name="Joshi, Jidnyasa" userId="58c122ce-2357-496e-b323-d7ee9e78dbac" providerId="ADAL" clId="{B6417F3E-765F-4BFF-8F85-EBA26949B7EC}" dt="2024-06-13T21:00:52.622" v="2660" actId="931"/>
          <ac:spMkLst>
            <pc:docMk/>
            <pc:sldMk cId="3837738961" sldId="283"/>
            <ac:spMk id="31" creationId="{0974C3E3-4902-5C5D-6473-799388DCCFEC}"/>
          </ac:spMkLst>
        </pc:spChg>
        <pc:picChg chg="del">
          <ac:chgData name="Joshi, Jidnyasa" userId="58c122ce-2357-496e-b323-d7ee9e78dbac" providerId="ADAL" clId="{B6417F3E-765F-4BFF-8F85-EBA26949B7EC}" dt="2024-06-13T20:47:41.040" v="1934" actId="478"/>
          <ac:picMkLst>
            <pc:docMk/>
            <pc:sldMk cId="3837738961" sldId="283"/>
            <ac:picMk id="7" creationId="{7B4D007A-7D54-7219-498F-1DE8C935F7D4}"/>
          </ac:picMkLst>
        </pc:picChg>
        <pc:picChg chg="add del mod">
          <ac:chgData name="Joshi, Jidnyasa" userId="58c122ce-2357-496e-b323-d7ee9e78dbac" providerId="ADAL" clId="{B6417F3E-765F-4BFF-8F85-EBA26949B7EC}" dt="2024-06-14T02:21:43.071" v="4517" actId="21"/>
          <ac:picMkLst>
            <pc:docMk/>
            <pc:sldMk cId="3837738961" sldId="283"/>
            <ac:picMk id="17" creationId="{17A1296E-900D-BE0E-E311-6ED21AC061E0}"/>
          </ac:picMkLst>
        </pc:picChg>
        <pc:picChg chg="add del mod">
          <ac:chgData name="Joshi, Jidnyasa" userId="58c122ce-2357-496e-b323-d7ee9e78dbac" providerId="ADAL" clId="{B6417F3E-765F-4BFF-8F85-EBA26949B7EC}" dt="2024-06-13T20:59:38.123" v="2623" actId="21"/>
          <ac:picMkLst>
            <pc:docMk/>
            <pc:sldMk cId="3837738961" sldId="283"/>
            <ac:picMk id="26" creationId="{A8ECC9E3-D3DC-753A-3C8D-FF75F6DF085C}"/>
          </ac:picMkLst>
        </pc:picChg>
        <pc:picChg chg="add del mod">
          <ac:chgData name="Joshi, Jidnyasa" userId="58c122ce-2357-496e-b323-d7ee9e78dbac" providerId="ADAL" clId="{B6417F3E-765F-4BFF-8F85-EBA26949B7EC}" dt="2024-06-13T20:58:55.032" v="2616" actId="478"/>
          <ac:picMkLst>
            <pc:docMk/>
            <pc:sldMk cId="3837738961" sldId="283"/>
            <ac:picMk id="28" creationId="{E4EB1D02-7BD9-0BF0-9EE6-F22EC6B48BB3}"/>
          </ac:picMkLst>
        </pc:picChg>
        <pc:picChg chg="add mod">
          <ac:chgData name="Joshi, Jidnyasa" userId="58c122ce-2357-496e-b323-d7ee9e78dbac" providerId="ADAL" clId="{B6417F3E-765F-4BFF-8F85-EBA26949B7EC}" dt="2024-06-14T02:24:41.381" v="4598" actId="1037"/>
          <ac:picMkLst>
            <pc:docMk/>
            <pc:sldMk cId="3837738961" sldId="283"/>
            <ac:picMk id="29" creationId="{CB552A87-B063-8168-BDB4-4C3943A3D0B2}"/>
          </ac:picMkLst>
        </pc:picChg>
        <pc:picChg chg="add mod">
          <ac:chgData name="Joshi, Jidnyasa" userId="58c122ce-2357-496e-b323-d7ee9e78dbac" providerId="ADAL" clId="{B6417F3E-765F-4BFF-8F85-EBA26949B7EC}" dt="2024-06-14T02:24:28.457" v="4593" actId="1076"/>
          <ac:picMkLst>
            <pc:docMk/>
            <pc:sldMk cId="3837738961" sldId="283"/>
            <ac:picMk id="33" creationId="{2F7A72D7-3829-DBB7-0081-C77B34290271}"/>
          </ac:picMkLst>
        </pc:picChg>
        <pc:picChg chg="add mod">
          <ac:chgData name="Joshi, Jidnyasa" userId="58c122ce-2357-496e-b323-d7ee9e78dbac" providerId="ADAL" clId="{B6417F3E-765F-4BFF-8F85-EBA26949B7EC}" dt="2024-06-14T02:24:24.194" v="4592" actId="1076"/>
          <ac:picMkLst>
            <pc:docMk/>
            <pc:sldMk cId="3837738961" sldId="283"/>
            <ac:picMk id="35" creationId="{B4742005-794B-2E32-0909-6F4824CCF5A5}"/>
          </ac:picMkLst>
        </pc:picChg>
        <pc:picChg chg="add mod">
          <ac:chgData name="Joshi, Jidnyasa" userId="58c122ce-2357-496e-b323-d7ee9e78dbac" providerId="ADAL" clId="{B6417F3E-765F-4BFF-8F85-EBA26949B7EC}" dt="2024-06-13T21:05:26.377" v="2772" actId="931"/>
          <ac:picMkLst>
            <pc:docMk/>
            <pc:sldMk cId="3837738961" sldId="283"/>
            <ac:picMk id="37" creationId="{76CAF06D-A8F7-8BB1-F09B-7620E318FC67}"/>
          </ac:picMkLst>
        </pc:picChg>
        <pc:picChg chg="add mod">
          <ac:chgData name="Joshi, Jidnyasa" userId="58c122ce-2357-496e-b323-d7ee9e78dbac" providerId="ADAL" clId="{B6417F3E-765F-4BFF-8F85-EBA26949B7EC}" dt="2024-06-14T02:24:15.554" v="4591" actId="1076"/>
          <ac:picMkLst>
            <pc:docMk/>
            <pc:sldMk cId="3837738961" sldId="283"/>
            <ac:picMk id="39" creationId="{32BE6551-6539-1AFF-EFA4-E9FB5D1094D9}"/>
          </ac:picMkLst>
        </pc:picChg>
        <pc:picChg chg="add mod">
          <ac:chgData name="Joshi, Jidnyasa" userId="58c122ce-2357-496e-b323-d7ee9e78dbac" providerId="ADAL" clId="{B6417F3E-765F-4BFF-8F85-EBA26949B7EC}" dt="2024-06-14T02:27:03.351" v="4614" actId="1076"/>
          <ac:picMkLst>
            <pc:docMk/>
            <pc:sldMk cId="3837738961" sldId="283"/>
            <ac:picMk id="41" creationId="{83987344-6A32-78E6-27CC-429F8DA86C0C}"/>
          </ac:picMkLst>
        </pc:picChg>
        <pc:picChg chg="add mod">
          <ac:chgData name="Joshi, Jidnyasa" userId="58c122ce-2357-496e-b323-d7ee9e78dbac" providerId="ADAL" clId="{B6417F3E-765F-4BFF-8F85-EBA26949B7EC}" dt="2024-06-14T02:27:10.625" v="4616" actId="1076"/>
          <ac:picMkLst>
            <pc:docMk/>
            <pc:sldMk cId="3837738961" sldId="283"/>
            <ac:picMk id="43" creationId="{EBE12D3C-EC64-F904-9573-5182BCE79B86}"/>
          </ac:picMkLst>
        </pc:picChg>
        <pc:picChg chg="add mod">
          <ac:chgData name="Joshi, Jidnyasa" userId="58c122ce-2357-496e-b323-d7ee9e78dbac" providerId="ADAL" clId="{B6417F3E-765F-4BFF-8F85-EBA26949B7EC}" dt="2024-06-14T02:27:05.946" v="4615" actId="1076"/>
          <ac:picMkLst>
            <pc:docMk/>
            <pc:sldMk cId="3837738961" sldId="283"/>
            <ac:picMk id="45" creationId="{1E0B6975-8459-2EBE-97A7-CB88D3D18A5A}"/>
          </ac:picMkLst>
        </pc:picChg>
      </pc:sldChg>
      <pc:sldChg chg="del">
        <pc:chgData name="Joshi, Jidnyasa" userId="58c122ce-2357-496e-b323-d7ee9e78dbac" providerId="ADAL" clId="{B6417F3E-765F-4BFF-8F85-EBA26949B7EC}" dt="2024-06-14T02:57:07.099" v="7215" actId="47"/>
        <pc:sldMkLst>
          <pc:docMk/>
          <pc:sldMk cId="3350778563" sldId="285"/>
        </pc:sldMkLst>
      </pc:sldChg>
      <pc:sldChg chg="del">
        <pc:chgData name="Joshi, Jidnyasa" userId="58c122ce-2357-496e-b323-d7ee9e78dbac" providerId="ADAL" clId="{B6417F3E-765F-4BFF-8F85-EBA26949B7EC}" dt="2024-06-14T02:57:07.099" v="7215" actId="47"/>
        <pc:sldMkLst>
          <pc:docMk/>
          <pc:sldMk cId="3641954360" sldId="286"/>
        </pc:sldMkLst>
      </pc:sldChg>
      <pc:sldChg chg="addSp delSp modSp add mod delAnim modAnim modNotesTx">
        <pc:chgData name="Joshi, Jidnyasa" userId="58c122ce-2357-496e-b323-d7ee9e78dbac" providerId="ADAL" clId="{B6417F3E-765F-4BFF-8F85-EBA26949B7EC}" dt="2024-06-17T12:07:09.476" v="10561" actId="478"/>
        <pc:sldMkLst>
          <pc:docMk/>
          <pc:sldMk cId="558038552" sldId="287"/>
        </pc:sldMkLst>
        <pc:spChg chg="add del mod">
          <ac:chgData name="Joshi, Jidnyasa" userId="58c122ce-2357-496e-b323-d7ee9e78dbac" providerId="ADAL" clId="{B6417F3E-765F-4BFF-8F85-EBA26949B7EC}" dt="2024-06-17T12:07:05.830" v="10560" actId="478"/>
          <ac:spMkLst>
            <pc:docMk/>
            <pc:sldMk cId="558038552" sldId="287"/>
            <ac:spMk id="2" creationId="{FA7CE239-CE69-9F2A-6197-B0AA9A8C009C}"/>
          </ac:spMkLst>
        </pc:spChg>
        <pc:spChg chg="mod">
          <ac:chgData name="Joshi, Jidnyasa" userId="58c122ce-2357-496e-b323-d7ee9e78dbac" providerId="ADAL" clId="{B6417F3E-765F-4BFF-8F85-EBA26949B7EC}" dt="2024-06-13T20:25:35.933" v="107" actId="20577"/>
          <ac:spMkLst>
            <pc:docMk/>
            <pc:sldMk cId="558038552" sldId="287"/>
            <ac:spMk id="3" creationId="{A16DA94F-8F90-9244-9502-7822DA36D163}"/>
          </ac:spMkLst>
        </pc:spChg>
        <pc:spChg chg="add del mod">
          <ac:chgData name="Joshi, Jidnyasa" userId="58c122ce-2357-496e-b323-d7ee9e78dbac" providerId="ADAL" clId="{B6417F3E-765F-4BFF-8F85-EBA26949B7EC}" dt="2024-06-17T12:07:05.830" v="10560" actId="478"/>
          <ac:spMkLst>
            <pc:docMk/>
            <pc:sldMk cId="558038552" sldId="287"/>
            <ac:spMk id="4" creationId="{A7385B0D-E432-08EF-5E09-05CF16DF139A}"/>
          </ac:spMkLst>
        </pc:spChg>
        <pc:spChg chg="add del mod">
          <ac:chgData name="Joshi, Jidnyasa" userId="58c122ce-2357-496e-b323-d7ee9e78dbac" providerId="ADAL" clId="{B6417F3E-765F-4BFF-8F85-EBA26949B7EC}" dt="2024-06-17T12:07:05.830" v="10560" actId="478"/>
          <ac:spMkLst>
            <pc:docMk/>
            <pc:sldMk cId="558038552" sldId="287"/>
            <ac:spMk id="5" creationId="{E2725533-2F04-91B9-30D4-8E51FE9913C7}"/>
          </ac:spMkLst>
        </pc:spChg>
        <pc:spChg chg="add mod">
          <ac:chgData name="Joshi, Jidnyasa" userId="58c122ce-2357-496e-b323-d7ee9e78dbac" providerId="ADAL" clId="{B6417F3E-765F-4BFF-8F85-EBA26949B7EC}" dt="2024-06-14T02:31:41.496" v="4680" actId="207"/>
          <ac:spMkLst>
            <pc:docMk/>
            <pc:sldMk cId="558038552" sldId="287"/>
            <ac:spMk id="6" creationId="{36ADBE59-8235-1FEE-30B2-7D0E5EBF7C1D}"/>
          </ac:spMkLst>
        </pc:spChg>
        <pc:spChg chg="del mod">
          <ac:chgData name="Joshi, Jidnyasa" userId="58c122ce-2357-496e-b323-d7ee9e78dbac" providerId="ADAL" clId="{B6417F3E-765F-4BFF-8F85-EBA26949B7EC}" dt="2024-06-13T20:25:48.306" v="116" actId="478"/>
          <ac:spMkLst>
            <pc:docMk/>
            <pc:sldMk cId="558038552" sldId="287"/>
            <ac:spMk id="8" creationId="{5AE36263-EDD9-0A8C-D848-257022A0F3E2}"/>
          </ac:spMkLst>
        </pc:spChg>
        <pc:spChg chg="add del mod">
          <ac:chgData name="Joshi, Jidnyasa" userId="58c122ce-2357-496e-b323-d7ee9e78dbac" providerId="ADAL" clId="{B6417F3E-765F-4BFF-8F85-EBA26949B7EC}" dt="2024-06-17T12:07:09.476" v="10561" actId="478"/>
          <ac:spMkLst>
            <pc:docMk/>
            <pc:sldMk cId="558038552" sldId="287"/>
            <ac:spMk id="9" creationId="{7E73563D-DC70-F123-AEC0-38C982934CE5}"/>
          </ac:spMkLst>
        </pc:spChg>
      </pc:sldChg>
      <pc:sldChg chg="addSp delSp modSp add mod ord modAnim modNotesTx">
        <pc:chgData name="Joshi, Jidnyasa" userId="58c122ce-2357-496e-b323-d7ee9e78dbac" providerId="ADAL" clId="{B6417F3E-765F-4BFF-8F85-EBA26949B7EC}" dt="2024-06-17T12:10:43.464" v="10576" actId="1035"/>
        <pc:sldMkLst>
          <pc:docMk/>
          <pc:sldMk cId="1854024298" sldId="288"/>
        </pc:sldMkLst>
        <pc:spChg chg="del mod">
          <ac:chgData name="Joshi, Jidnyasa" userId="58c122ce-2357-496e-b323-d7ee9e78dbac" providerId="ADAL" clId="{B6417F3E-765F-4BFF-8F85-EBA26949B7EC}" dt="2024-06-17T12:07:20.460" v="10563" actId="478"/>
          <ac:spMkLst>
            <pc:docMk/>
            <pc:sldMk cId="1854024298" sldId="288"/>
            <ac:spMk id="2" creationId="{FA7CE239-CE69-9F2A-6197-B0AA9A8C009C}"/>
          </ac:spMkLst>
        </pc:spChg>
        <pc:spChg chg="mod">
          <ac:chgData name="Joshi, Jidnyasa" userId="58c122ce-2357-496e-b323-d7ee9e78dbac" providerId="ADAL" clId="{B6417F3E-765F-4BFF-8F85-EBA26949B7EC}" dt="2024-06-13T20:32:17.505" v="848" actId="20577"/>
          <ac:spMkLst>
            <pc:docMk/>
            <pc:sldMk cId="1854024298" sldId="288"/>
            <ac:spMk id="3" creationId="{A16DA94F-8F90-9244-9502-7822DA36D163}"/>
          </ac:spMkLst>
        </pc:spChg>
        <pc:spChg chg="del mod">
          <ac:chgData name="Joshi, Jidnyasa" userId="58c122ce-2357-496e-b323-d7ee9e78dbac" providerId="ADAL" clId="{B6417F3E-765F-4BFF-8F85-EBA26949B7EC}" dt="2024-06-17T12:07:20.460" v="10563" actId="478"/>
          <ac:spMkLst>
            <pc:docMk/>
            <pc:sldMk cId="1854024298" sldId="288"/>
            <ac:spMk id="4" creationId="{A7385B0D-E432-08EF-5E09-05CF16DF139A}"/>
          </ac:spMkLst>
        </pc:spChg>
        <pc:spChg chg="del mod">
          <ac:chgData name="Joshi, Jidnyasa" userId="58c122ce-2357-496e-b323-d7ee9e78dbac" providerId="ADAL" clId="{B6417F3E-765F-4BFF-8F85-EBA26949B7EC}" dt="2024-06-17T12:07:20.460" v="10563" actId="478"/>
          <ac:spMkLst>
            <pc:docMk/>
            <pc:sldMk cId="1854024298" sldId="288"/>
            <ac:spMk id="5" creationId="{E2725533-2F04-91B9-30D4-8E51FE9913C7}"/>
          </ac:spMkLst>
        </pc:spChg>
        <pc:spChg chg="add del mod">
          <ac:chgData name="Joshi, Jidnyasa" userId="58c122ce-2357-496e-b323-d7ee9e78dbac" providerId="ADAL" clId="{B6417F3E-765F-4BFF-8F85-EBA26949B7EC}" dt="2024-06-17T12:07:20.460" v="10563" actId="478"/>
          <ac:spMkLst>
            <pc:docMk/>
            <pc:sldMk cId="1854024298" sldId="288"/>
            <ac:spMk id="6" creationId="{D2949F1C-324A-E685-D94C-9CF71C62D6F6}"/>
          </ac:spMkLst>
        </pc:spChg>
        <pc:spChg chg="add mod">
          <ac:chgData name="Joshi, Jidnyasa" userId="58c122ce-2357-496e-b323-d7ee9e78dbac" providerId="ADAL" clId="{B6417F3E-765F-4BFF-8F85-EBA26949B7EC}" dt="2024-06-17T12:10:43.464" v="10576" actId="1035"/>
          <ac:spMkLst>
            <pc:docMk/>
            <pc:sldMk cId="1854024298" sldId="288"/>
            <ac:spMk id="7" creationId="{8F4C4692-AB42-9EB1-C608-6A1B83A2B3F5}"/>
          </ac:spMkLst>
        </pc:spChg>
        <pc:spChg chg="add del mod">
          <ac:chgData name="Joshi, Jidnyasa" userId="58c122ce-2357-496e-b323-d7ee9e78dbac" providerId="ADAL" clId="{B6417F3E-765F-4BFF-8F85-EBA26949B7EC}" dt="2024-06-17T12:07:23.420" v="10564" actId="478"/>
          <ac:spMkLst>
            <pc:docMk/>
            <pc:sldMk cId="1854024298" sldId="288"/>
            <ac:spMk id="9" creationId="{1C2BDFD1-BE0A-989B-70E9-E6FF463277A2}"/>
          </ac:spMkLst>
        </pc:spChg>
      </pc:sldChg>
      <pc:sldChg chg="addSp delSp modSp add mod ord modNotesTx">
        <pc:chgData name="Joshi, Jidnyasa" userId="58c122ce-2357-496e-b323-d7ee9e78dbac" providerId="ADAL" clId="{B6417F3E-765F-4BFF-8F85-EBA26949B7EC}" dt="2024-06-17T13:26:44.213" v="11140" actId="20577"/>
        <pc:sldMkLst>
          <pc:docMk/>
          <pc:sldMk cId="3294704046" sldId="289"/>
        </pc:sldMkLst>
        <pc:spChg chg="mod">
          <ac:chgData name="Joshi, Jidnyasa" userId="58c122ce-2357-496e-b323-d7ee9e78dbac" providerId="ADAL" clId="{B6417F3E-765F-4BFF-8F85-EBA26949B7EC}" dt="2024-06-14T02:46:13.410" v="6238" actId="20577"/>
          <ac:spMkLst>
            <pc:docMk/>
            <pc:sldMk cId="3294704046" sldId="289"/>
            <ac:spMk id="2" creationId="{4599ADA1-3551-114F-9BA7-2841D0CB7011}"/>
          </ac:spMkLst>
        </pc:spChg>
        <pc:spChg chg="del">
          <ac:chgData name="Joshi, Jidnyasa" userId="58c122ce-2357-496e-b323-d7ee9e78dbac" providerId="ADAL" clId="{B6417F3E-765F-4BFF-8F85-EBA26949B7EC}" dt="2024-06-13T21:12:12.553" v="3016" actId="478"/>
          <ac:spMkLst>
            <pc:docMk/>
            <pc:sldMk cId="3294704046" sldId="289"/>
            <ac:spMk id="3" creationId="{BD33F1CF-F1A5-F949-9F29-7FA1D86DCF73}"/>
          </ac:spMkLst>
        </pc:spChg>
        <pc:spChg chg="add del mod">
          <ac:chgData name="Joshi, Jidnyasa" userId="58c122ce-2357-496e-b323-d7ee9e78dbac" providerId="ADAL" clId="{B6417F3E-765F-4BFF-8F85-EBA26949B7EC}" dt="2024-06-13T21:12:15.807" v="3017" actId="478"/>
          <ac:spMkLst>
            <pc:docMk/>
            <pc:sldMk cId="3294704046" sldId="289"/>
            <ac:spMk id="5" creationId="{50875B2C-4232-C8D3-E408-2F813C32CCD4}"/>
          </ac:spMkLst>
        </pc:spChg>
        <pc:spChg chg="del">
          <ac:chgData name="Joshi, Jidnyasa" userId="58c122ce-2357-496e-b323-d7ee9e78dbac" providerId="ADAL" clId="{B6417F3E-765F-4BFF-8F85-EBA26949B7EC}" dt="2024-06-13T21:12:12.553" v="3016" actId="478"/>
          <ac:spMkLst>
            <pc:docMk/>
            <pc:sldMk cId="3294704046" sldId="289"/>
            <ac:spMk id="9" creationId="{F714BE45-009B-BFFD-223D-2F96CDD1E227}"/>
          </ac:spMkLst>
        </pc:spChg>
        <pc:spChg chg="del">
          <ac:chgData name="Joshi, Jidnyasa" userId="58c122ce-2357-496e-b323-d7ee9e78dbac" providerId="ADAL" clId="{B6417F3E-765F-4BFF-8F85-EBA26949B7EC}" dt="2024-06-13T21:12:12.553" v="3016" actId="478"/>
          <ac:spMkLst>
            <pc:docMk/>
            <pc:sldMk cId="3294704046" sldId="289"/>
            <ac:spMk id="10" creationId="{2478A306-A565-7726-4513-60E2B25EBABC}"/>
          </ac:spMkLst>
        </pc:spChg>
        <pc:spChg chg="del">
          <ac:chgData name="Joshi, Jidnyasa" userId="58c122ce-2357-496e-b323-d7ee9e78dbac" providerId="ADAL" clId="{B6417F3E-765F-4BFF-8F85-EBA26949B7EC}" dt="2024-06-13T21:12:12.553" v="3016" actId="478"/>
          <ac:spMkLst>
            <pc:docMk/>
            <pc:sldMk cId="3294704046" sldId="289"/>
            <ac:spMk id="11" creationId="{37B9FBEB-78BF-6CC5-4621-EEC8AE7BBF4F}"/>
          </ac:spMkLst>
        </pc:spChg>
        <pc:spChg chg="del">
          <ac:chgData name="Joshi, Jidnyasa" userId="58c122ce-2357-496e-b323-d7ee9e78dbac" providerId="ADAL" clId="{B6417F3E-765F-4BFF-8F85-EBA26949B7EC}" dt="2024-06-13T21:12:12.553" v="3016" actId="478"/>
          <ac:spMkLst>
            <pc:docMk/>
            <pc:sldMk cId="3294704046" sldId="289"/>
            <ac:spMk id="12" creationId="{504FEB34-4F36-7E86-9D51-D1773AC97FF1}"/>
          </ac:spMkLst>
        </pc:spChg>
        <pc:spChg chg="del mod">
          <ac:chgData name="Joshi, Jidnyasa" userId="58c122ce-2357-496e-b323-d7ee9e78dbac" providerId="ADAL" clId="{B6417F3E-765F-4BFF-8F85-EBA26949B7EC}" dt="2024-06-14T02:11:07.326" v="3767" actId="478"/>
          <ac:spMkLst>
            <pc:docMk/>
            <pc:sldMk cId="3294704046" sldId="289"/>
            <ac:spMk id="13" creationId="{8CE3A96B-8A9F-0A12-80D1-071604B3F882}"/>
          </ac:spMkLst>
        </pc:spChg>
        <pc:spChg chg="mod">
          <ac:chgData name="Joshi, Jidnyasa" userId="58c122ce-2357-496e-b323-d7ee9e78dbac" providerId="ADAL" clId="{B6417F3E-765F-4BFF-8F85-EBA26949B7EC}" dt="2024-06-14T02:21:03.504" v="4468" actId="14100"/>
          <ac:spMkLst>
            <pc:docMk/>
            <pc:sldMk cId="3294704046" sldId="289"/>
            <ac:spMk id="14" creationId="{2D75E6F0-4B94-E487-3006-AC0812C28B99}"/>
          </ac:spMkLst>
        </pc:spChg>
        <pc:spChg chg="add mod">
          <ac:chgData name="Joshi, Jidnyasa" userId="58c122ce-2357-496e-b323-d7ee9e78dbac" providerId="ADAL" clId="{B6417F3E-765F-4BFF-8F85-EBA26949B7EC}" dt="2024-06-14T02:13:28.369" v="3816" actId="164"/>
          <ac:spMkLst>
            <pc:docMk/>
            <pc:sldMk cId="3294704046" sldId="289"/>
            <ac:spMk id="18" creationId="{4F8E6F65-1B12-C25C-CE2A-BC0CB28C0511}"/>
          </ac:spMkLst>
        </pc:spChg>
        <pc:spChg chg="add del mod">
          <ac:chgData name="Joshi, Jidnyasa" userId="58c122ce-2357-496e-b323-d7ee9e78dbac" providerId="ADAL" clId="{B6417F3E-765F-4BFF-8F85-EBA26949B7EC}" dt="2024-06-14T02:11:11.273" v="3768" actId="478"/>
          <ac:spMkLst>
            <pc:docMk/>
            <pc:sldMk cId="3294704046" sldId="289"/>
            <ac:spMk id="19" creationId="{A79FFF6A-26DD-2D27-1C44-D63EF2F4DB67}"/>
          </ac:spMkLst>
        </pc:spChg>
        <pc:spChg chg="add mod">
          <ac:chgData name="Joshi, Jidnyasa" userId="58c122ce-2357-496e-b323-d7ee9e78dbac" providerId="ADAL" clId="{B6417F3E-765F-4BFF-8F85-EBA26949B7EC}" dt="2024-06-14T02:21:58.260" v="4522" actId="14100"/>
          <ac:spMkLst>
            <pc:docMk/>
            <pc:sldMk cId="3294704046" sldId="289"/>
            <ac:spMk id="23" creationId="{F91BE4F6-C15E-5C10-62D0-3CCD0215C165}"/>
          </ac:spMkLst>
        </pc:spChg>
        <pc:grpChg chg="add mod">
          <ac:chgData name="Joshi, Jidnyasa" userId="58c122ce-2357-496e-b323-d7ee9e78dbac" providerId="ADAL" clId="{B6417F3E-765F-4BFF-8F85-EBA26949B7EC}" dt="2024-06-14T02:21:13.363" v="4470" actId="1076"/>
          <ac:grpSpMkLst>
            <pc:docMk/>
            <pc:sldMk cId="3294704046" sldId="289"/>
            <ac:grpSpMk id="22" creationId="{C885FE0E-E1B2-34B1-C2CA-6C2422561DC2}"/>
          </ac:grpSpMkLst>
        </pc:grpChg>
        <pc:picChg chg="add del mod">
          <ac:chgData name="Joshi, Jidnyasa" userId="58c122ce-2357-496e-b323-d7ee9e78dbac" providerId="ADAL" clId="{B6417F3E-765F-4BFF-8F85-EBA26949B7EC}" dt="2024-06-14T02:04:59.598" v="3622" actId="478"/>
          <ac:picMkLst>
            <pc:docMk/>
            <pc:sldMk cId="3294704046" sldId="289"/>
            <ac:picMk id="7" creationId="{10F4B354-F171-F321-4F97-29AD5CE43279}"/>
          </ac:picMkLst>
        </pc:picChg>
        <pc:picChg chg="add mod">
          <ac:chgData name="Joshi, Jidnyasa" userId="58c122ce-2357-496e-b323-d7ee9e78dbac" providerId="ADAL" clId="{B6417F3E-765F-4BFF-8F85-EBA26949B7EC}" dt="2024-06-14T02:13:28.369" v="3816" actId="164"/>
          <ac:picMkLst>
            <pc:docMk/>
            <pc:sldMk cId="3294704046" sldId="289"/>
            <ac:picMk id="15" creationId="{29FE655A-67E8-B668-56E8-EB41EEC44F28}"/>
          </ac:picMkLst>
        </pc:picChg>
        <pc:picChg chg="add del mod">
          <ac:chgData name="Joshi, Jidnyasa" userId="58c122ce-2357-496e-b323-d7ee9e78dbac" providerId="ADAL" clId="{B6417F3E-765F-4BFF-8F85-EBA26949B7EC}" dt="2024-06-14T02:12:28.073" v="3772" actId="478"/>
          <ac:picMkLst>
            <pc:docMk/>
            <pc:sldMk cId="3294704046" sldId="289"/>
            <ac:picMk id="17" creationId="{915EC38A-59C5-97C3-3055-36CCAF69F1E3}"/>
          </ac:picMkLst>
        </pc:picChg>
        <pc:picChg chg="add mod">
          <ac:chgData name="Joshi, Jidnyasa" userId="58c122ce-2357-496e-b323-d7ee9e78dbac" providerId="ADAL" clId="{B6417F3E-765F-4BFF-8F85-EBA26949B7EC}" dt="2024-06-14T02:13:28.369" v="3816" actId="164"/>
          <ac:picMkLst>
            <pc:docMk/>
            <pc:sldMk cId="3294704046" sldId="289"/>
            <ac:picMk id="21" creationId="{12FE583C-B89A-81FE-3DF2-9769274684E9}"/>
          </ac:picMkLst>
        </pc:picChg>
        <pc:picChg chg="add mod">
          <ac:chgData name="Joshi, Jidnyasa" userId="58c122ce-2357-496e-b323-d7ee9e78dbac" providerId="ADAL" clId="{B6417F3E-765F-4BFF-8F85-EBA26949B7EC}" dt="2024-06-14T12:59:16.643" v="9787" actId="14100"/>
          <ac:picMkLst>
            <pc:docMk/>
            <pc:sldMk cId="3294704046" sldId="289"/>
            <ac:picMk id="24" creationId="{FB5B10AE-738B-3A54-1E7D-B51D53D1219D}"/>
          </ac:picMkLst>
        </pc:picChg>
        <pc:picChg chg="add mod">
          <ac:chgData name="Joshi, Jidnyasa" userId="58c122ce-2357-496e-b323-d7ee9e78dbac" providerId="ADAL" clId="{B6417F3E-765F-4BFF-8F85-EBA26949B7EC}" dt="2024-06-14T12:59:21.735" v="9789" actId="14100"/>
          <ac:picMkLst>
            <pc:docMk/>
            <pc:sldMk cId="3294704046" sldId="289"/>
            <ac:picMk id="26" creationId="{B471C1B8-E77C-FBA2-F85D-118522AD80F0}"/>
          </ac:picMkLst>
        </pc:picChg>
      </pc:sldChg>
      <pc:sldChg chg="addSp delSp modSp add mod delAnim modNotesTx">
        <pc:chgData name="Joshi, Jidnyasa" userId="58c122ce-2357-496e-b323-d7ee9e78dbac" providerId="ADAL" clId="{B6417F3E-765F-4BFF-8F85-EBA26949B7EC}" dt="2024-06-14T16:02:32.244" v="9849" actId="20577"/>
        <pc:sldMkLst>
          <pc:docMk/>
          <pc:sldMk cId="1926475269" sldId="290"/>
        </pc:sldMkLst>
        <pc:spChg chg="mod">
          <ac:chgData name="Joshi, Jidnyasa" userId="58c122ce-2357-496e-b323-d7ee9e78dbac" providerId="ADAL" clId="{B6417F3E-765F-4BFF-8F85-EBA26949B7EC}" dt="2024-06-14T01:57:56.940" v="3522" actId="20577"/>
          <ac:spMkLst>
            <pc:docMk/>
            <pc:sldMk cId="1926475269" sldId="290"/>
            <ac:spMk id="3" creationId="{3714A5BA-AFBB-7B49-B8E0-FE7BCC6F234C}"/>
          </ac:spMkLst>
        </pc:spChg>
        <pc:spChg chg="add del mod">
          <ac:chgData name="Joshi, Jidnyasa" userId="58c122ce-2357-496e-b323-d7ee9e78dbac" providerId="ADAL" clId="{B6417F3E-765F-4BFF-8F85-EBA26949B7EC}" dt="2024-06-14T01:57:26.147" v="3467" actId="478"/>
          <ac:spMkLst>
            <pc:docMk/>
            <pc:sldMk cId="1926475269" sldId="290"/>
            <ac:spMk id="4" creationId="{B906972B-9467-405D-3BF9-284CADB0B3E5}"/>
          </ac:spMkLst>
        </pc:spChg>
        <pc:spChg chg="del">
          <ac:chgData name="Joshi, Jidnyasa" userId="58c122ce-2357-496e-b323-d7ee9e78dbac" providerId="ADAL" clId="{B6417F3E-765F-4BFF-8F85-EBA26949B7EC}" dt="2024-06-14T01:57:24.612" v="3466" actId="478"/>
          <ac:spMkLst>
            <pc:docMk/>
            <pc:sldMk cId="1926475269" sldId="290"/>
            <ac:spMk id="5" creationId="{03D037F0-EE6A-D662-78A6-A7B3EE0661D5}"/>
          </ac:spMkLst>
        </pc:spChg>
        <pc:spChg chg="del">
          <ac:chgData name="Joshi, Jidnyasa" userId="58c122ce-2357-496e-b323-d7ee9e78dbac" providerId="ADAL" clId="{B6417F3E-765F-4BFF-8F85-EBA26949B7EC}" dt="2024-06-14T01:57:19.983" v="3465" actId="478"/>
          <ac:spMkLst>
            <pc:docMk/>
            <pc:sldMk cId="1926475269" sldId="290"/>
            <ac:spMk id="11" creationId="{104CC0AB-9718-D364-14B5-8DFFE770CEC1}"/>
          </ac:spMkLst>
        </pc:spChg>
        <pc:picChg chg="add mod">
          <ac:chgData name="Joshi, Jidnyasa" userId="58c122ce-2357-496e-b323-d7ee9e78dbac" providerId="ADAL" clId="{B6417F3E-765F-4BFF-8F85-EBA26949B7EC}" dt="2024-06-14T01:59:53.543" v="3564" actId="1036"/>
          <ac:picMkLst>
            <pc:docMk/>
            <pc:sldMk cId="1926475269" sldId="290"/>
            <ac:picMk id="6" creationId="{3C09542B-DEBB-BB0D-DD1F-4ACB11264BB2}"/>
          </ac:picMkLst>
        </pc:picChg>
        <pc:picChg chg="add mod">
          <ac:chgData name="Joshi, Jidnyasa" userId="58c122ce-2357-496e-b323-d7ee9e78dbac" providerId="ADAL" clId="{B6417F3E-765F-4BFF-8F85-EBA26949B7EC}" dt="2024-06-14T01:59:53.543" v="3564" actId="1036"/>
          <ac:picMkLst>
            <pc:docMk/>
            <pc:sldMk cId="1926475269" sldId="290"/>
            <ac:picMk id="7" creationId="{CE4718E2-4AC6-95A6-EA97-2C7782B0FF91}"/>
          </ac:picMkLst>
        </pc:picChg>
        <pc:picChg chg="add mod">
          <ac:chgData name="Joshi, Jidnyasa" userId="58c122ce-2357-496e-b323-d7ee9e78dbac" providerId="ADAL" clId="{B6417F3E-765F-4BFF-8F85-EBA26949B7EC}" dt="2024-06-14T01:59:53.543" v="3564" actId="1036"/>
          <ac:picMkLst>
            <pc:docMk/>
            <pc:sldMk cId="1926475269" sldId="290"/>
            <ac:picMk id="8" creationId="{1D2407DF-04E9-F385-E689-2897E186E8F8}"/>
          </ac:picMkLst>
        </pc:picChg>
        <pc:picChg chg="add mod">
          <ac:chgData name="Joshi, Jidnyasa" userId="58c122ce-2357-496e-b323-d7ee9e78dbac" providerId="ADAL" clId="{B6417F3E-765F-4BFF-8F85-EBA26949B7EC}" dt="2024-06-14T02:00:00.682" v="3565" actId="1076"/>
          <ac:picMkLst>
            <pc:docMk/>
            <pc:sldMk cId="1926475269" sldId="290"/>
            <ac:picMk id="9" creationId="{6B95A677-377B-066B-4EAD-0A963EDA93D5}"/>
          </ac:picMkLst>
        </pc:picChg>
      </pc:sldChg>
      <pc:sldChg chg="add del ord modNotesTx">
        <pc:chgData name="Joshi, Jidnyasa" userId="58c122ce-2357-496e-b323-d7ee9e78dbac" providerId="ADAL" clId="{B6417F3E-765F-4BFF-8F85-EBA26949B7EC}" dt="2024-06-14T02:52:08.847" v="6868" actId="47"/>
        <pc:sldMkLst>
          <pc:docMk/>
          <pc:sldMk cId="1527252040" sldId="291"/>
        </pc:sldMkLst>
      </pc:sldChg>
      <pc:sldChg chg="addSp delSp modSp add mod modNotesTx">
        <pc:chgData name="Joshi, Jidnyasa" userId="58c122ce-2357-496e-b323-d7ee9e78dbac" providerId="ADAL" clId="{B6417F3E-765F-4BFF-8F85-EBA26949B7EC}" dt="2024-06-17T12:32:09.842" v="10982" actId="20577"/>
        <pc:sldMkLst>
          <pc:docMk/>
          <pc:sldMk cId="1811157587" sldId="291"/>
        </pc:sldMkLst>
        <pc:spChg chg="mod">
          <ac:chgData name="Joshi, Jidnyasa" userId="58c122ce-2357-496e-b323-d7ee9e78dbac" providerId="ADAL" clId="{B6417F3E-765F-4BFF-8F85-EBA26949B7EC}" dt="2024-06-14T02:59:00.648" v="7313" actId="20577"/>
          <ac:spMkLst>
            <pc:docMk/>
            <pc:sldMk cId="1811157587" sldId="291"/>
            <ac:spMk id="2" creationId="{4599ADA1-3551-114F-9BA7-2841D0CB7011}"/>
          </ac:spMkLst>
        </pc:spChg>
        <pc:spChg chg="add mod">
          <ac:chgData name="Joshi, Jidnyasa" userId="58c122ce-2357-496e-b323-d7ee9e78dbac" providerId="ADAL" clId="{B6417F3E-765F-4BFF-8F85-EBA26949B7EC}" dt="2024-06-14T13:05:44.471" v="9792" actId="12788"/>
          <ac:spMkLst>
            <pc:docMk/>
            <pc:sldMk cId="1811157587" sldId="291"/>
            <ac:spMk id="3" creationId="{5EBE588D-92F1-DF6C-7B0E-A5C03649A167}"/>
          </ac:spMkLst>
        </pc:spChg>
        <pc:spChg chg="mod">
          <ac:chgData name="Joshi, Jidnyasa" userId="58c122ce-2357-496e-b323-d7ee9e78dbac" providerId="ADAL" clId="{B6417F3E-765F-4BFF-8F85-EBA26949B7EC}" dt="2024-06-14T13:05:39.667" v="9791" actId="12788"/>
          <ac:spMkLst>
            <pc:docMk/>
            <pc:sldMk cId="1811157587" sldId="291"/>
            <ac:spMk id="14" creationId="{2D75E6F0-4B94-E487-3006-AC0812C28B99}"/>
          </ac:spMkLst>
        </pc:spChg>
        <pc:spChg chg="del">
          <ac:chgData name="Joshi, Jidnyasa" userId="58c122ce-2357-496e-b323-d7ee9e78dbac" providerId="ADAL" clId="{B6417F3E-765F-4BFF-8F85-EBA26949B7EC}" dt="2024-06-14T03:10:54.880" v="8862" actId="478"/>
          <ac:spMkLst>
            <pc:docMk/>
            <pc:sldMk cId="1811157587" sldId="291"/>
            <ac:spMk id="23" creationId="{F91BE4F6-C15E-5C10-62D0-3CCD0215C165}"/>
          </ac:spMkLst>
        </pc:spChg>
        <pc:grpChg chg="del">
          <ac:chgData name="Joshi, Jidnyasa" userId="58c122ce-2357-496e-b323-d7ee9e78dbac" providerId="ADAL" clId="{B6417F3E-765F-4BFF-8F85-EBA26949B7EC}" dt="2024-06-14T02:59:57.585" v="7422" actId="478"/>
          <ac:grpSpMkLst>
            <pc:docMk/>
            <pc:sldMk cId="1811157587" sldId="291"/>
            <ac:grpSpMk id="22" creationId="{C885FE0E-E1B2-34B1-C2CA-6C2422561DC2}"/>
          </ac:grpSpMkLst>
        </pc:grpChg>
        <pc:picChg chg="del">
          <ac:chgData name="Joshi, Jidnyasa" userId="58c122ce-2357-496e-b323-d7ee9e78dbac" providerId="ADAL" clId="{B6417F3E-765F-4BFF-8F85-EBA26949B7EC}" dt="2024-06-14T03:10:54.880" v="8862" actId="478"/>
          <ac:picMkLst>
            <pc:docMk/>
            <pc:sldMk cId="1811157587" sldId="291"/>
            <ac:picMk id="24" creationId="{FB5B10AE-738B-3A54-1E7D-B51D53D1219D}"/>
          </ac:picMkLst>
        </pc:picChg>
      </pc:sldChg>
      <pc:sldChg chg="add">
        <pc:chgData name="Joshi, Jidnyasa" userId="58c122ce-2357-496e-b323-d7ee9e78dbac" providerId="ADAL" clId="{B6417F3E-765F-4BFF-8F85-EBA26949B7EC}" dt="2024-06-14T19:43:36.707" v="9895" actId="2890"/>
        <pc:sldMkLst>
          <pc:docMk/>
          <pc:sldMk cId="3274041227" sldId="292"/>
        </pc:sldMkLst>
      </pc:sldChg>
    </pc:docChg>
  </pc:docChgLst>
  <pc:docChgLst>
    <pc:chgData name="Joshi, Jidnyasa" userId="58c122ce-2357-496e-b323-d7ee9e78dbac" providerId="ADAL" clId="{1B056485-731A-40E7-9A02-990129AC9F5B}"/>
    <pc:docChg chg="undo redo custSel addSld delSld modSld sldOrd">
      <pc:chgData name="Joshi, Jidnyasa" userId="58c122ce-2357-496e-b323-d7ee9e78dbac" providerId="ADAL" clId="{1B056485-731A-40E7-9A02-990129AC9F5B}" dt="2024-06-04T15:41:50.572" v="1315" actId="20577"/>
      <pc:docMkLst>
        <pc:docMk/>
      </pc:docMkLst>
      <pc:sldChg chg="modNotesTx">
        <pc:chgData name="Joshi, Jidnyasa" userId="58c122ce-2357-496e-b323-d7ee9e78dbac" providerId="ADAL" clId="{1B056485-731A-40E7-9A02-990129AC9F5B}" dt="2024-06-04T11:44:46.530" v="364" actId="20577"/>
        <pc:sldMkLst>
          <pc:docMk/>
          <pc:sldMk cId="2743629898" sldId="256"/>
        </pc:sldMkLst>
      </pc:sldChg>
      <pc:sldChg chg="del">
        <pc:chgData name="Joshi, Jidnyasa" userId="58c122ce-2357-496e-b323-d7ee9e78dbac" providerId="ADAL" clId="{1B056485-731A-40E7-9A02-990129AC9F5B}" dt="2024-06-03T21:35:34.601" v="7" actId="47"/>
        <pc:sldMkLst>
          <pc:docMk/>
          <pc:sldMk cId="3422862736" sldId="257"/>
        </pc:sldMkLst>
      </pc:sldChg>
      <pc:sldChg chg="del">
        <pc:chgData name="Joshi, Jidnyasa" userId="58c122ce-2357-496e-b323-d7ee9e78dbac" providerId="ADAL" clId="{1B056485-731A-40E7-9A02-990129AC9F5B}" dt="2024-06-03T21:35:34.601" v="7" actId="47"/>
        <pc:sldMkLst>
          <pc:docMk/>
          <pc:sldMk cId="988381619" sldId="258"/>
        </pc:sldMkLst>
      </pc:sldChg>
      <pc:sldChg chg="del">
        <pc:chgData name="Joshi, Jidnyasa" userId="58c122ce-2357-496e-b323-d7ee9e78dbac" providerId="ADAL" clId="{1B056485-731A-40E7-9A02-990129AC9F5B}" dt="2024-06-03T21:35:34.601" v="7" actId="47"/>
        <pc:sldMkLst>
          <pc:docMk/>
          <pc:sldMk cId="3394008960" sldId="260"/>
        </pc:sldMkLst>
      </pc:sldChg>
      <pc:sldChg chg="del">
        <pc:chgData name="Joshi, Jidnyasa" userId="58c122ce-2357-496e-b323-d7ee9e78dbac" providerId="ADAL" clId="{1B056485-731A-40E7-9A02-990129AC9F5B}" dt="2024-06-03T21:35:34.601" v="7" actId="47"/>
        <pc:sldMkLst>
          <pc:docMk/>
          <pc:sldMk cId="986491557" sldId="261"/>
        </pc:sldMkLst>
      </pc:sldChg>
      <pc:sldChg chg="del">
        <pc:chgData name="Joshi, Jidnyasa" userId="58c122ce-2357-496e-b323-d7ee9e78dbac" providerId="ADAL" clId="{1B056485-731A-40E7-9A02-990129AC9F5B}" dt="2024-06-03T21:35:34.601" v="7" actId="47"/>
        <pc:sldMkLst>
          <pc:docMk/>
          <pc:sldMk cId="1165106245" sldId="262"/>
        </pc:sldMkLst>
      </pc:sldChg>
      <pc:sldChg chg="del">
        <pc:chgData name="Joshi, Jidnyasa" userId="58c122ce-2357-496e-b323-d7ee9e78dbac" providerId="ADAL" clId="{1B056485-731A-40E7-9A02-990129AC9F5B}" dt="2024-06-03T21:35:34.601" v="7" actId="47"/>
        <pc:sldMkLst>
          <pc:docMk/>
          <pc:sldMk cId="248284058" sldId="265"/>
        </pc:sldMkLst>
      </pc:sldChg>
      <pc:sldChg chg="addSp delSp modSp mod modAnim modNotesTx">
        <pc:chgData name="Joshi, Jidnyasa" userId="58c122ce-2357-496e-b323-d7ee9e78dbac" providerId="ADAL" clId="{1B056485-731A-40E7-9A02-990129AC9F5B}" dt="2024-06-04T13:43:56.902" v="1187" actId="20577"/>
        <pc:sldMkLst>
          <pc:docMk/>
          <pc:sldMk cId="347912959" sldId="266"/>
        </pc:sldMkLst>
        <pc:spChg chg="add mod">
          <ac:chgData name="Joshi, Jidnyasa" userId="58c122ce-2357-496e-b323-d7ee9e78dbac" providerId="ADAL" clId="{1B056485-731A-40E7-9A02-990129AC9F5B}" dt="2024-06-03T21:37:35.326" v="129" actId="113"/>
          <ac:spMkLst>
            <pc:docMk/>
            <pc:sldMk cId="347912959" sldId="266"/>
            <ac:spMk id="2" creationId="{D31957FC-061A-140B-3D83-D9B602BE7C9E}"/>
          </ac:spMkLst>
        </pc:spChg>
        <pc:spChg chg="add mod">
          <ac:chgData name="Joshi, Jidnyasa" userId="58c122ce-2357-496e-b323-d7ee9e78dbac" providerId="ADAL" clId="{1B056485-731A-40E7-9A02-990129AC9F5B}" dt="2024-06-03T21:37:30.188" v="125" actId="113"/>
          <ac:spMkLst>
            <pc:docMk/>
            <pc:sldMk cId="347912959" sldId="266"/>
            <ac:spMk id="3" creationId="{C7849224-C55F-5F8F-EAC1-4514D22FA3E2}"/>
          </ac:spMkLst>
        </pc:spChg>
        <pc:spChg chg="del">
          <ac:chgData name="Joshi, Jidnyasa" userId="58c122ce-2357-496e-b323-d7ee9e78dbac" providerId="ADAL" clId="{1B056485-731A-40E7-9A02-990129AC9F5B}" dt="2024-06-03T21:35:44.298" v="8" actId="478"/>
          <ac:spMkLst>
            <pc:docMk/>
            <pc:sldMk cId="347912959" sldId="266"/>
            <ac:spMk id="4" creationId="{CAB189A0-7F44-9E4C-9B5B-34FD8B52055F}"/>
          </ac:spMkLst>
        </pc:spChg>
        <pc:spChg chg="del">
          <ac:chgData name="Joshi, Jidnyasa" userId="58c122ce-2357-496e-b323-d7ee9e78dbac" providerId="ADAL" clId="{1B056485-731A-40E7-9A02-990129AC9F5B}" dt="2024-06-03T21:35:44.298" v="8" actId="478"/>
          <ac:spMkLst>
            <pc:docMk/>
            <pc:sldMk cId="347912959" sldId="266"/>
            <ac:spMk id="5" creationId="{6D08E908-82FC-CE4C-A189-4008E0345A3B}"/>
          </ac:spMkLst>
        </pc:spChg>
        <pc:spChg chg="del">
          <ac:chgData name="Joshi, Jidnyasa" userId="58c122ce-2357-496e-b323-d7ee9e78dbac" providerId="ADAL" clId="{1B056485-731A-40E7-9A02-990129AC9F5B}" dt="2024-06-03T21:35:44.298" v="8" actId="478"/>
          <ac:spMkLst>
            <pc:docMk/>
            <pc:sldMk cId="347912959" sldId="266"/>
            <ac:spMk id="6" creationId="{124F8967-F8B8-1A47-9991-D7E872453809}"/>
          </ac:spMkLst>
        </pc:spChg>
        <pc:spChg chg="add mod">
          <ac:chgData name="Joshi, Jidnyasa" userId="58c122ce-2357-496e-b323-d7ee9e78dbac" providerId="ADAL" clId="{1B056485-731A-40E7-9A02-990129AC9F5B}" dt="2024-06-03T21:37:38.775" v="131" actId="113"/>
          <ac:spMkLst>
            <pc:docMk/>
            <pc:sldMk cId="347912959" sldId="266"/>
            <ac:spMk id="7" creationId="{73EAC0DF-81DF-840B-7B24-CA0D8595FF02}"/>
          </ac:spMkLst>
        </pc:spChg>
        <pc:spChg chg="add del mod">
          <ac:chgData name="Joshi, Jidnyasa" userId="58c122ce-2357-496e-b323-d7ee9e78dbac" providerId="ADAL" clId="{1B056485-731A-40E7-9A02-990129AC9F5B}" dt="2024-06-03T21:37:33.855" v="127"/>
          <ac:spMkLst>
            <pc:docMk/>
            <pc:sldMk cId="347912959" sldId="266"/>
            <ac:spMk id="8" creationId="{D458A9B1-4C4E-093F-2B6B-AA5FFCFCC9D5}"/>
          </ac:spMkLst>
        </pc:spChg>
      </pc:sldChg>
      <pc:sldChg chg="del">
        <pc:chgData name="Joshi, Jidnyasa" userId="58c122ce-2357-496e-b323-d7ee9e78dbac" providerId="ADAL" clId="{1B056485-731A-40E7-9A02-990129AC9F5B}" dt="2024-06-03T21:35:34.601" v="7" actId="47"/>
        <pc:sldMkLst>
          <pc:docMk/>
          <pc:sldMk cId="743978344" sldId="267"/>
        </pc:sldMkLst>
      </pc:sldChg>
      <pc:sldChg chg="del">
        <pc:chgData name="Joshi, Jidnyasa" userId="58c122ce-2357-496e-b323-d7ee9e78dbac" providerId="ADAL" clId="{1B056485-731A-40E7-9A02-990129AC9F5B}" dt="2024-06-03T21:35:34.601" v="7" actId="47"/>
        <pc:sldMkLst>
          <pc:docMk/>
          <pc:sldMk cId="38814024" sldId="279"/>
        </pc:sldMkLst>
      </pc:sldChg>
      <pc:sldChg chg="modSp mod modAnim modNotesTx">
        <pc:chgData name="Joshi, Jidnyasa" userId="58c122ce-2357-496e-b323-d7ee9e78dbac" providerId="ADAL" clId="{1B056485-731A-40E7-9A02-990129AC9F5B}" dt="2024-06-04T15:07:39.460" v="1292" actId="20577"/>
        <pc:sldMkLst>
          <pc:docMk/>
          <pc:sldMk cId="651922656" sldId="280"/>
        </pc:sldMkLst>
        <pc:spChg chg="mod">
          <ac:chgData name="Joshi, Jidnyasa" userId="58c122ce-2357-496e-b323-d7ee9e78dbac" providerId="ADAL" clId="{1B056485-731A-40E7-9A02-990129AC9F5B}" dt="2024-06-03T21:43:28.240" v="270" actId="242"/>
          <ac:spMkLst>
            <pc:docMk/>
            <pc:sldMk cId="651922656" sldId="280"/>
            <ac:spMk id="11" creationId="{104CC0AB-9718-D364-14B5-8DFFE770CEC1}"/>
          </ac:spMkLst>
        </pc:spChg>
      </pc:sldChg>
      <pc:sldChg chg="modSp mod ord modAnim modNotesTx">
        <pc:chgData name="Joshi, Jidnyasa" userId="58c122ce-2357-496e-b323-d7ee9e78dbac" providerId="ADAL" clId="{1B056485-731A-40E7-9A02-990129AC9F5B}" dt="2024-06-04T15:06:38.982" v="1258"/>
        <pc:sldMkLst>
          <pc:docMk/>
          <pc:sldMk cId="2160424145" sldId="281"/>
        </pc:sldMkLst>
        <pc:spChg chg="mod">
          <ac:chgData name="Joshi, Jidnyasa" userId="58c122ce-2357-496e-b323-d7ee9e78dbac" providerId="ADAL" clId="{1B056485-731A-40E7-9A02-990129AC9F5B}" dt="2024-06-04T11:52:16.853" v="842" actId="20577"/>
          <ac:spMkLst>
            <pc:docMk/>
            <pc:sldMk cId="2160424145" sldId="281"/>
            <ac:spMk id="3" creationId="{A16DA94F-8F90-9244-9502-7822DA36D163}"/>
          </ac:spMkLst>
        </pc:spChg>
        <pc:spChg chg="mod">
          <ac:chgData name="Joshi, Jidnyasa" userId="58c122ce-2357-496e-b323-d7ee9e78dbac" providerId="ADAL" clId="{1B056485-731A-40E7-9A02-990129AC9F5B}" dt="2024-06-03T21:43:16.835" v="269" actId="14100"/>
          <ac:spMkLst>
            <pc:docMk/>
            <pc:sldMk cId="2160424145" sldId="281"/>
            <ac:spMk id="8" creationId="{5AE36263-EDD9-0A8C-D848-257022A0F3E2}"/>
          </ac:spMkLst>
        </pc:spChg>
      </pc:sldChg>
      <pc:sldChg chg="del">
        <pc:chgData name="Joshi, Jidnyasa" userId="58c122ce-2357-496e-b323-d7ee9e78dbac" providerId="ADAL" clId="{1B056485-731A-40E7-9A02-990129AC9F5B}" dt="2024-06-03T21:36:07.580" v="22" actId="47"/>
        <pc:sldMkLst>
          <pc:docMk/>
          <pc:sldMk cId="2974528766" sldId="282"/>
        </pc:sldMkLst>
      </pc:sldChg>
      <pc:sldChg chg="addSp delSp modSp mod delAnim modAnim modNotesTx">
        <pc:chgData name="Joshi, Jidnyasa" userId="58c122ce-2357-496e-b323-d7ee9e78dbac" providerId="ADAL" clId="{1B056485-731A-40E7-9A02-990129AC9F5B}" dt="2024-06-04T15:04:46.376" v="1256" actId="20577"/>
        <pc:sldMkLst>
          <pc:docMk/>
          <pc:sldMk cId="3837738961" sldId="283"/>
        </pc:sldMkLst>
        <pc:spChg chg="mod">
          <ac:chgData name="Joshi, Jidnyasa" userId="58c122ce-2357-496e-b323-d7ee9e78dbac" providerId="ADAL" clId="{1B056485-731A-40E7-9A02-990129AC9F5B}" dt="2024-06-03T21:45:29.202" v="288" actId="6549"/>
          <ac:spMkLst>
            <pc:docMk/>
            <pc:sldMk cId="3837738961" sldId="283"/>
            <ac:spMk id="5" creationId="{2F116613-DB95-41AC-C712-C84C1256064D}"/>
          </ac:spMkLst>
        </pc:spChg>
        <pc:spChg chg="add del mod">
          <ac:chgData name="Joshi, Jidnyasa" userId="58c122ce-2357-496e-b323-d7ee9e78dbac" providerId="ADAL" clId="{1B056485-731A-40E7-9A02-990129AC9F5B}" dt="2024-06-03T21:45:33.738" v="289" actId="478"/>
          <ac:spMkLst>
            <pc:docMk/>
            <pc:sldMk cId="3837738961" sldId="283"/>
            <ac:spMk id="8" creationId="{D6F7D22F-99F9-3B33-9B59-801167DD1D4B}"/>
          </ac:spMkLst>
        </pc:spChg>
      </pc:sldChg>
      <pc:sldChg chg="del">
        <pc:chgData name="Joshi, Jidnyasa" userId="58c122ce-2357-496e-b323-d7ee9e78dbac" providerId="ADAL" clId="{1B056485-731A-40E7-9A02-990129AC9F5B}" dt="2024-06-03T21:35:34.601" v="7" actId="47"/>
        <pc:sldMkLst>
          <pc:docMk/>
          <pc:sldMk cId="2650345046" sldId="284"/>
        </pc:sldMkLst>
      </pc:sldChg>
      <pc:sldChg chg="modSp mod ord modAnim modNotesTx">
        <pc:chgData name="Joshi, Jidnyasa" userId="58c122ce-2357-496e-b323-d7ee9e78dbac" providerId="ADAL" clId="{1B056485-731A-40E7-9A02-990129AC9F5B}" dt="2024-06-04T13:53:24.798" v="1254" actId="20577"/>
        <pc:sldMkLst>
          <pc:docMk/>
          <pc:sldMk cId="3350778563" sldId="285"/>
        </pc:sldMkLst>
        <pc:spChg chg="mod">
          <ac:chgData name="Joshi, Jidnyasa" userId="58c122ce-2357-496e-b323-d7ee9e78dbac" providerId="ADAL" clId="{1B056485-731A-40E7-9A02-990129AC9F5B}" dt="2024-06-04T13:53:24.798" v="1254" actId="20577"/>
          <ac:spMkLst>
            <pc:docMk/>
            <pc:sldMk cId="3350778563" sldId="285"/>
            <ac:spMk id="3" creationId="{A16DA94F-8F90-9244-9502-7822DA36D163}"/>
          </ac:spMkLst>
        </pc:spChg>
        <pc:spChg chg="mod">
          <ac:chgData name="Joshi, Jidnyasa" userId="58c122ce-2357-496e-b323-d7ee9e78dbac" providerId="ADAL" clId="{1B056485-731A-40E7-9A02-990129AC9F5B}" dt="2024-06-03T21:43:04.964" v="263" actId="242"/>
          <ac:spMkLst>
            <pc:docMk/>
            <pc:sldMk cId="3350778563" sldId="285"/>
            <ac:spMk id="8" creationId="{5AE36263-EDD9-0A8C-D848-257022A0F3E2}"/>
          </ac:spMkLst>
        </pc:spChg>
      </pc:sldChg>
      <pc:sldChg chg="delSp modSp add mod modAnim modNotesTx">
        <pc:chgData name="Joshi, Jidnyasa" userId="58c122ce-2357-496e-b323-d7ee9e78dbac" providerId="ADAL" clId="{1B056485-731A-40E7-9A02-990129AC9F5B}" dt="2024-06-04T15:41:50.572" v="1315" actId="20577"/>
        <pc:sldMkLst>
          <pc:docMk/>
          <pc:sldMk cId="3641954360" sldId="286"/>
        </pc:sldMkLst>
        <pc:spChg chg="mod">
          <ac:chgData name="Joshi, Jidnyasa" userId="58c122ce-2357-496e-b323-d7ee9e78dbac" providerId="ADAL" clId="{1B056485-731A-40E7-9A02-990129AC9F5B}" dt="2024-06-03T21:42:29.648" v="247" actId="6549"/>
          <ac:spMkLst>
            <pc:docMk/>
            <pc:sldMk cId="3641954360" sldId="286"/>
            <ac:spMk id="3" creationId="{A16DA94F-8F90-9244-9502-7822DA36D163}"/>
          </ac:spMkLst>
        </pc:spChg>
        <pc:spChg chg="mod">
          <ac:chgData name="Joshi, Jidnyasa" userId="58c122ce-2357-496e-b323-d7ee9e78dbac" providerId="ADAL" clId="{1B056485-731A-40E7-9A02-990129AC9F5B}" dt="2024-06-04T13:26:23.678" v="1095" actId="14100"/>
          <ac:spMkLst>
            <pc:docMk/>
            <pc:sldMk cId="3641954360" sldId="286"/>
            <ac:spMk id="8" creationId="{5AE36263-EDD9-0A8C-D848-257022A0F3E2}"/>
          </ac:spMkLst>
        </pc:spChg>
        <pc:picChg chg="del">
          <ac:chgData name="Joshi, Jidnyasa" userId="58c122ce-2357-496e-b323-d7ee9e78dbac" providerId="ADAL" clId="{1B056485-731A-40E7-9A02-990129AC9F5B}" dt="2024-06-03T21:41:08.518" v="176" actId="478"/>
          <ac:picMkLst>
            <pc:docMk/>
            <pc:sldMk cId="3641954360" sldId="286"/>
            <ac:picMk id="10" creationId="{88660B6D-FF4A-D0E1-8AFF-999B8E30172F}"/>
          </ac:picMkLst>
        </pc:picChg>
        <pc:picChg chg="del">
          <ac:chgData name="Joshi, Jidnyasa" userId="58c122ce-2357-496e-b323-d7ee9e78dbac" providerId="ADAL" clId="{1B056485-731A-40E7-9A02-990129AC9F5B}" dt="2024-06-03T21:40:56.300" v="175" actId="478"/>
          <ac:picMkLst>
            <pc:docMk/>
            <pc:sldMk cId="3641954360" sldId="286"/>
            <ac:picMk id="14" creationId="{45A664E8-5888-875A-AC08-161CC52E59B0}"/>
          </ac:picMkLst>
        </pc:picChg>
        <pc:picChg chg="del">
          <ac:chgData name="Joshi, Jidnyasa" userId="58c122ce-2357-496e-b323-d7ee9e78dbac" providerId="ADAL" clId="{1B056485-731A-40E7-9A02-990129AC9F5B}" dt="2024-06-03T21:40:56.300" v="175" actId="478"/>
          <ac:picMkLst>
            <pc:docMk/>
            <pc:sldMk cId="3641954360" sldId="286"/>
            <ac:picMk id="15" creationId="{047C04B6-6528-6232-D748-E0539205824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6ACEEB-96A6-BE4B-AD4A-D8B0035CB14C}" type="datetimeFigureOut">
              <a:rPr lang="en-US" smtClean="0"/>
              <a:t>6/13/2024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47FC4-CAF1-6741-875A-C83F3721E6B6}" type="slidenum">
              <a:rPr lang="en-US" smtClean="0"/>
              <a:t>‹#›</a:t>
            </a:fld>
            <a:endParaRPr lang="en-US"/>
          </a:p>
        </p:txBody>
      </p:sp>
    </p:spTree>
    <p:extLst>
      <p:ext uri="{BB962C8B-B14F-4D97-AF65-F5344CB8AC3E}">
        <p14:creationId xmlns:p14="http://schemas.microsoft.com/office/powerpoint/2010/main" val="366087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dirty="0"/>
              <a:t>Good afternoon, everyone, </a:t>
            </a:r>
          </a:p>
          <a:p>
            <a:pPr marL="0" marR="0">
              <a:lnSpc>
                <a:spcPct val="107000"/>
              </a:lnSpc>
              <a:spcBef>
                <a:spcPts val="0"/>
              </a:spcBef>
              <a:spcAft>
                <a:spcPts val="0"/>
              </a:spcAft>
            </a:pPr>
            <a:r>
              <a:rPr lang="en-US" dirty="0"/>
              <a:t>Thank you for joining today’s session on ‘How to be a Timer?’</a:t>
            </a:r>
          </a:p>
          <a:p>
            <a:pPr marL="0" marR="0">
              <a:lnSpc>
                <a:spcPct val="107000"/>
              </a:lnSpc>
              <a:spcBef>
                <a:spcPts val="0"/>
              </a:spcBef>
              <a:spcAft>
                <a:spcPts val="0"/>
              </a:spcAft>
            </a:pPr>
            <a:r>
              <a:rPr lang="en-US" dirty="0"/>
              <a:t>Before we begin a couple of housekeeping items. Please</a:t>
            </a:r>
          </a:p>
          <a:p>
            <a:pPr marL="0" marR="0">
              <a:lnSpc>
                <a:spcPct val="107000"/>
              </a:lnSpc>
              <a:spcBef>
                <a:spcPts val="0"/>
              </a:spcBef>
              <a:spcAft>
                <a:spcPts val="0"/>
              </a:spcAft>
            </a:pPr>
            <a:r>
              <a:rPr lang="en-US" dirty="0"/>
              <a:t>- be on ‘mute’ at all times during the session</a:t>
            </a:r>
          </a:p>
          <a:p>
            <a:pPr marL="0" marR="0">
              <a:lnSpc>
                <a:spcPct val="107000"/>
              </a:lnSpc>
              <a:spcBef>
                <a:spcPts val="0"/>
              </a:spcBef>
              <a:spcAft>
                <a:spcPts val="0"/>
              </a:spcAft>
            </a:pPr>
            <a:r>
              <a:rPr lang="en-US" dirty="0"/>
              <a:t>- be on camera as a that is a pre-requisite for a Timer Role; so let’s start practicing right away</a:t>
            </a:r>
          </a:p>
          <a:p>
            <a:pPr marL="0" marR="0">
              <a:lnSpc>
                <a:spcPct val="107000"/>
              </a:lnSpc>
              <a:spcBef>
                <a:spcPts val="0"/>
              </a:spcBef>
              <a:spcAft>
                <a:spcPts val="0"/>
              </a:spcAft>
            </a:pPr>
            <a:r>
              <a:rPr lang="en-US" dirty="0"/>
              <a:t>- post your questions in the chat or you can come off mute to ask those during the Q&amp;A session</a:t>
            </a:r>
          </a:p>
          <a:p>
            <a:pPr marL="0" marR="0">
              <a:lnSpc>
                <a:spcPct val="107000"/>
              </a:lnSpc>
              <a:spcBef>
                <a:spcPts val="0"/>
              </a:spcBef>
              <a:spcAft>
                <a:spcPts val="0"/>
              </a:spcAft>
            </a:pPr>
            <a:r>
              <a:rPr lang="en-US" dirty="0"/>
              <a:t>Sharel will keep me on track by playing the Timer for today’s meeting. At 10 mins, her background will turn green, amber/yellow at 15mins and red at 20mins.</a:t>
            </a:r>
          </a:p>
          <a:p>
            <a:pPr marL="0" marR="0">
              <a:lnSpc>
                <a:spcPct val="107000"/>
              </a:lnSpc>
              <a:spcBef>
                <a:spcPts val="0"/>
              </a:spcBef>
              <a:spcAft>
                <a:spcPts val="0"/>
              </a:spcAft>
            </a:pPr>
            <a:r>
              <a:rPr lang="en-US" dirty="0"/>
              <a:t>Let’s dive right in!</a:t>
            </a:r>
          </a:p>
        </p:txBody>
      </p:sp>
      <p:sp>
        <p:nvSpPr>
          <p:cNvPr id="4" name="Slide Number Placeholder 3"/>
          <p:cNvSpPr>
            <a:spLocks noGrp="1"/>
          </p:cNvSpPr>
          <p:nvPr>
            <p:ph type="sldNum" sz="quarter" idx="5"/>
          </p:nvPr>
        </p:nvSpPr>
        <p:spPr/>
        <p:txBody>
          <a:bodyPr/>
          <a:lstStyle/>
          <a:p>
            <a:fld id="{B6847FC4-CAF1-6741-875A-C83F3721E6B6}" type="slidenum">
              <a:rPr lang="en-US" smtClean="0"/>
              <a:t>1</a:t>
            </a:fld>
            <a:endParaRPr lang="en-US"/>
          </a:p>
        </p:txBody>
      </p:sp>
    </p:spTree>
    <p:extLst>
      <p:ext uri="{BB962C8B-B14F-4D97-AF65-F5344CB8AC3E}">
        <p14:creationId xmlns:p14="http://schemas.microsoft.com/office/powerpoint/2010/main" val="10510392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agenda of today’s meeting is primarily to focus on three main topics (not necessarily in this order)</a:t>
            </a:r>
          </a:p>
          <a:p>
            <a:r>
              <a:rPr lang="en-US" dirty="0"/>
              <a:t>1. Downloading Timer backgrounds, adding these to your Teams</a:t>
            </a:r>
          </a:p>
          <a:p>
            <a:r>
              <a:rPr lang="en-US" dirty="0"/>
              <a:t>2. Using the backgrounds during a meeting</a:t>
            </a:r>
          </a:p>
          <a:p>
            <a:r>
              <a:rPr lang="en-US" dirty="0"/>
              <a:t>3. Reporting how everyone did on time</a:t>
            </a:r>
          </a:p>
          <a:p>
            <a:endParaRPr lang="en-US" dirty="0"/>
          </a:p>
          <a:p>
            <a:r>
              <a:rPr lang="en-US" dirty="0"/>
              <a:t>But before we jump into these, I would like to do a little poll. So let us begin…..</a:t>
            </a:r>
          </a:p>
        </p:txBody>
      </p:sp>
      <p:sp>
        <p:nvSpPr>
          <p:cNvPr id="4" name="Slide Number Placeholder 3"/>
          <p:cNvSpPr>
            <a:spLocks noGrp="1"/>
          </p:cNvSpPr>
          <p:nvPr>
            <p:ph type="sldNum" sz="quarter" idx="5"/>
          </p:nvPr>
        </p:nvSpPr>
        <p:spPr/>
        <p:txBody>
          <a:bodyPr/>
          <a:lstStyle/>
          <a:p>
            <a:fld id="{B6847FC4-CAF1-6741-875A-C83F3721E6B6}" type="slidenum">
              <a:rPr lang="en-US" smtClean="0"/>
              <a:t>2</a:t>
            </a:fld>
            <a:endParaRPr lang="en-US"/>
          </a:p>
        </p:txBody>
      </p:sp>
    </p:spTree>
    <p:extLst>
      <p:ext uri="{BB962C8B-B14F-4D97-AF65-F5344CB8AC3E}">
        <p14:creationId xmlns:p14="http://schemas.microsoft.com/office/powerpoint/2010/main" val="17267223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All of you must participate… </a:t>
            </a: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Great job everyone! Thank you!!</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Now let’s talk about who a timer is??</a:t>
            </a:r>
          </a:p>
        </p:txBody>
      </p:sp>
      <p:sp>
        <p:nvSpPr>
          <p:cNvPr id="4" name="Slide Number Placeholder 3"/>
          <p:cNvSpPr>
            <a:spLocks noGrp="1"/>
          </p:cNvSpPr>
          <p:nvPr>
            <p:ph type="sldNum" sz="quarter" idx="5"/>
          </p:nvPr>
        </p:nvSpPr>
        <p:spPr/>
        <p:txBody>
          <a:bodyPr/>
          <a:lstStyle/>
          <a:p>
            <a:fld id="{B6847FC4-CAF1-6741-875A-C83F3721E6B6}" type="slidenum">
              <a:rPr lang="en-US" smtClean="0"/>
              <a:t>3</a:t>
            </a:fld>
            <a:endParaRPr lang="en-US"/>
          </a:p>
        </p:txBody>
      </p:sp>
    </p:spTree>
    <p:extLst>
      <p:ext uri="{BB962C8B-B14F-4D97-AF65-F5344CB8AC3E}">
        <p14:creationId xmlns:p14="http://schemas.microsoft.com/office/powerpoint/2010/main" val="42263709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As the timer, you play a fundamental role in keeping club meetings and members’ speeches on track.</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 timer is a simple but essential meeting role.</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A stopwatch is a Timer’s best friend, as they closely monitor the meeting progression, frantically noting everyone’s time, use the color backgrounds to indicate time elapsed, and finally present a report on every segment’s time noting who is over, under or on time.</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“Whose timings should we monitor?”, you ask. Well!! Everyone’s time. Right from the Toastmaster to the role introductions, speaker introductions, planned and impromptu speeches which is the Table Topics, evaluations, reports.</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A good timer notes and reports everyone.</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Here’s the agenda for our upcoming meeting.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https://28677110.toastmastersclubs.org/agenda-02119564.html</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All the segments &amp; roles that you see have to be timed and monitored. Next to each segment/role, you’ll see the time that is allocated for it. That is your cue to measure everyone.</a:t>
            </a:r>
          </a:p>
        </p:txBody>
      </p:sp>
      <p:sp>
        <p:nvSpPr>
          <p:cNvPr id="4" name="Slide Number Placeholder 3"/>
          <p:cNvSpPr>
            <a:spLocks noGrp="1"/>
          </p:cNvSpPr>
          <p:nvPr>
            <p:ph type="sldNum" sz="quarter" idx="5"/>
          </p:nvPr>
        </p:nvSpPr>
        <p:spPr/>
        <p:txBody>
          <a:bodyPr/>
          <a:lstStyle/>
          <a:p>
            <a:fld id="{B6847FC4-CAF1-6741-875A-C83F3721E6B6}" type="slidenum">
              <a:rPr lang="en-US" smtClean="0"/>
              <a:t>4</a:t>
            </a:fld>
            <a:endParaRPr lang="en-US"/>
          </a:p>
        </p:txBody>
      </p:sp>
    </p:spTree>
    <p:extLst>
      <p:ext uri="{BB962C8B-B14F-4D97-AF65-F5344CB8AC3E}">
        <p14:creationId xmlns:p14="http://schemas.microsoft.com/office/powerpoint/2010/main" val="9533651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spcBef>
                <a:spcPts val="0"/>
              </a:spcBef>
              <a:spcAft>
                <a:spcPts val="0"/>
              </a:spcAft>
              <a:buFont typeface="+mj-lt"/>
              <a:buNone/>
              <a:tabLst>
                <a:tab pos="457200" algn="l"/>
              </a:tabLst>
            </a:pPr>
            <a:r>
              <a:rPr lang="en-US" sz="1800" dirty="0">
                <a:solidFill>
                  <a:srgbClr val="000000"/>
                </a:solidFill>
                <a:effectLst/>
                <a:latin typeface="Aptos" panose="020B0004020202020204" pitchFamily="34" charset="0"/>
                <a:ea typeface="Calibri" panose="020F0502020204030204" pitchFamily="34" charset="0"/>
              </a:rPr>
              <a:t>In our FTH site, under the main menu, there is a section on Meeting roles. It contains information on every role that is in a Toastmasters club.</a:t>
            </a:r>
          </a:p>
          <a:p>
            <a:pPr marL="0" marR="0" lvl="0" indent="0">
              <a:spcBef>
                <a:spcPts val="0"/>
              </a:spcBef>
              <a:spcAft>
                <a:spcPts val="0"/>
              </a:spcAft>
              <a:buFont typeface="+mj-lt"/>
              <a:buNone/>
              <a:tabLst>
                <a:tab pos="457200" algn="l"/>
              </a:tabLst>
            </a:pPr>
            <a:r>
              <a:rPr lang="en-US" sz="1800" dirty="0">
                <a:solidFill>
                  <a:srgbClr val="000000"/>
                </a:solidFill>
                <a:effectLst/>
                <a:latin typeface="Aptos" panose="020B0004020202020204" pitchFamily="34" charset="0"/>
                <a:ea typeface="Calibri" panose="020F0502020204030204" pitchFamily="34" charset="0"/>
              </a:rPr>
              <a:t>There is another exhaustive resource on the TMI website, called </a:t>
            </a:r>
            <a:r>
              <a:rPr lang="en-US" sz="1800" dirty="0"/>
              <a:t>“A Toastmaster Wears Many Hats” which again elaborates every role there is in a Toastmasters club.</a:t>
            </a:r>
          </a:p>
          <a:p>
            <a:pPr marL="0" marR="0" lvl="0" indent="0">
              <a:spcBef>
                <a:spcPts val="0"/>
              </a:spcBef>
              <a:spcAft>
                <a:spcPts val="0"/>
              </a:spcAft>
              <a:buFont typeface="+mj-lt"/>
              <a:buNone/>
              <a:tabLst>
                <a:tab pos="457200" algn="l"/>
              </a:tabLst>
            </a:pPr>
            <a:r>
              <a:rPr lang="en-US" sz="1800" dirty="0">
                <a:solidFill>
                  <a:srgbClr val="000000"/>
                </a:solidFill>
                <a:effectLst/>
                <a:latin typeface="Aptos" panose="020B0004020202020204" pitchFamily="34" charset="0"/>
                <a:ea typeface="Calibri" panose="020F0502020204030204" pitchFamily="34" charset="0"/>
              </a:rPr>
              <a:t>Next let’s see where to get the Timer and general meeting backgrounds.</a:t>
            </a:r>
          </a:p>
        </p:txBody>
      </p:sp>
      <p:sp>
        <p:nvSpPr>
          <p:cNvPr id="4" name="Slide Number Placeholder 3"/>
          <p:cNvSpPr>
            <a:spLocks noGrp="1"/>
          </p:cNvSpPr>
          <p:nvPr>
            <p:ph type="sldNum" sz="quarter" idx="5"/>
          </p:nvPr>
        </p:nvSpPr>
        <p:spPr/>
        <p:txBody>
          <a:bodyPr/>
          <a:lstStyle/>
          <a:p>
            <a:fld id="{B6847FC4-CAF1-6741-875A-C83F3721E6B6}" type="slidenum">
              <a:rPr lang="en-US" smtClean="0"/>
              <a:t>5</a:t>
            </a:fld>
            <a:endParaRPr lang="en-US"/>
          </a:p>
        </p:txBody>
      </p:sp>
    </p:spTree>
    <p:extLst>
      <p:ext uri="{BB962C8B-B14F-4D97-AF65-F5344CB8AC3E}">
        <p14:creationId xmlns:p14="http://schemas.microsoft.com/office/powerpoint/2010/main" val="20261922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spcBef>
                <a:spcPts val="0"/>
              </a:spcBef>
              <a:spcAft>
                <a:spcPts val="0"/>
              </a:spcAft>
              <a:buFont typeface="+mj-lt"/>
              <a:buNone/>
              <a:tabLst>
                <a:tab pos="457200" algn="l"/>
              </a:tabLst>
            </a:pPr>
            <a:r>
              <a:rPr lang="en-US" sz="1800" dirty="0">
                <a:solidFill>
                  <a:srgbClr val="000000"/>
                </a:solidFill>
                <a:effectLst/>
                <a:latin typeface="Aptos" panose="020B0004020202020204" pitchFamily="34" charset="0"/>
                <a:ea typeface="Calibri" panose="020F0502020204030204" pitchFamily="34" charset="0"/>
              </a:rPr>
              <a:t>On the TMI website, the timer backgrounds are available for download in various languages. I have put the link in the chat.</a:t>
            </a:r>
          </a:p>
          <a:p>
            <a:pPr marL="0" marR="0" lvl="0" indent="0">
              <a:spcBef>
                <a:spcPts val="0"/>
              </a:spcBef>
              <a:spcAft>
                <a:spcPts val="0"/>
              </a:spcAft>
              <a:buFont typeface="+mj-lt"/>
              <a:buNone/>
              <a:tabLst>
                <a:tab pos="457200" algn="l"/>
              </a:tabLst>
            </a:pPr>
            <a:r>
              <a:rPr lang="en-US" sz="1800" dirty="0">
                <a:solidFill>
                  <a:srgbClr val="000000"/>
                </a:solidFill>
                <a:effectLst/>
                <a:latin typeface="Aptos" panose="020B0004020202020204" pitchFamily="34" charset="0"/>
                <a:ea typeface="Calibri" panose="020F0502020204030204" pitchFamily="34" charset="0"/>
              </a:rPr>
              <a:t>The one at the very bottom “Download Graphic file” is the English version.</a:t>
            </a:r>
          </a:p>
          <a:p>
            <a:pPr marL="0" marR="0" lvl="0" indent="0">
              <a:spcBef>
                <a:spcPts val="0"/>
              </a:spcBef>
              <a:spcAft>
                <a:spcPts val="0"/>
              </a:spcAft>
              <a:buFont typeface="+mj-lt"/>
              <a:buNone/>
              <a:tabLst>
                <a:tab pos="457200" algn="l"/>
              </a:tabLst>
            </a:pPr>
            <a:r>
              <a:rPr lang="en-US" sz="1800" dirty="0">
                <a:solidFill>
                  <a:srgbClr val="000000"/>
                </a:solidFill>
                <a:effectLst/>
                <a:latin typeface="Aptos" panose="020B0004020202020204" pitchFamily="34" charset="0"/>
                <a:ea typeface="Calibri" panose="020F0502020204030204" pitchFamily="34" charset="0"/>
              </a:rPr>
              <a:t>Save them to your device and unzip the folder.</a:t>
            </a:r>
          </a:p>
          <a:p>
            <a:pPr marL="0" marR="0" lvl="0" indent="0" algn="l" defTabSz="914400" rtl="0" eaLnBrk="1" fontAlgn="auto" latinLnBrk="0" hangingPunct="1">
              <a:lnSpc>
                <a:spcPct val="100000"/>
              </a:lnSpc>
              <a:spcBef>
                <a:spcPts val="0"/>
              </a:spcBef>
              <a:spcAft>
                <a:spcPts val="0"/>
              </a:spcAft>
              <a:buClrTx/>
              <a:buSzTx/>
              <a:buFont typeface="+mj-lt"/>
              <a:buNone/>
              <a:tabLst>
                <a:tab pos="457200" algn="l"/>
              </a:tabLst>
              <a:defRPr/>
            </a:pPr>
            <a:r>
              <a:rPr lang="en-US" sz="1800" dirty="0">
                <a:solidFill>
                  <a:srgbClr val="000000"/>
                </a:solidFill>
                <a:effectLst/>
                <a:latin typeface="Aptos" panose="020B0004020202020204" pitchFamily="34" charset="0"/>
                <a:ea typeface="Calibri" panose="020F0502020204030204" pitchFamily="34" charset="0"/>
              </a:rPr>
              <a:t>Let’s do it!! </a:t>
            </a:r>
          </a:p>
          <a:p>
            <a:pPr marL="0" marR="0" lvl="0" indent="0">
              <a:spcBef>
                <a:spcPts val="0"/>
              </a:spcBef>
              <a:spcAft>
                <a:spcPts val="0"/>
              </a:spcAft>
              <a:buFont typeface="+mj-lt"/>
              <a:buNone/>
              <a:tabLst>
                <a:tab pos="457200" algn="l"/>
              </a:tabLst>
            </a:pPr>
            <a:r>
              <a:rPr lang="en-US" sz="1800" dirty="0">
                <a:solidFill>
                  <a:srgbClr val="000000"/>
                </a:solidFill>
                <a:effectLst/>
                <a:latin typeface="Aptos" panose="020B0004020202020204" pitchFamily="34" charset="0"/>
                <a:ea typeface="Calibri" panose="020F0502020204030204" pitchFamily="34" charset="0"/>
              </a:rPr>
              <a:t>Give me a thumbs up if you’ve finished downloading the backgrounds.</a:t>
            </a:r>
          </a:p>
          <a:p>
            <a:pPr marL="0" marR="0" lvl="0" indent="0">
              <a:spcBef>
                <a:spcPts val="0"/>
              </a:spcBef>
              <a:spcAft>
                <a:spcPts val="0"/>
              </a:spcAft>
              <a:buFont typeface="+mj-lt"/>
              <a:buNone/>
              <a:tabLst>
                <a:tab pos="457200" algn="l"/>
              </a:tabLst>
            </a:pPr>
            <a:r>
              <a:rPr lang="en-US" sz="1800" dirty="0">
                <a:solidFill>
                  <a:srgbClr val="000000"/>
                </a:solidFill>
                <a:effectLst/>
                <a:latin typeface="Aptos" panose="020B0004020202020204" pitchFamily="34" charset="0"/>
                <a:ea typeface="Calibri" panose="020F0502020204030204" pitchFamily="34" charset="0"/>
              </a:rPr>
              <a:t>Simple!!</a:t>
            </a:r>
          </a:p>
          <a:p>
            <a:pPr marL="0" marR="0" lvl="0" indent="0">
              <a:spcBef>
                <a:spcPts val="0"/>
              </a:spcBef>
              <a:spcAft>
                <a:spcPts val="0"/>
              </a:spcAft>
              <a:buFont typeface="+mj-lt"/>
              <a:buNone/>
              <a:tabLst>
                <a:tab pos="457200" algn="l"/>
              </a:tabLst>
            </a:pPr>
            <a:r>
              <a:rPr lang="en-US" sz="1800" dirty="0">
                <a:solidFill>
                  <a:srgbClr val="000000"/>
                </a:solidFill>
                <a:effectLst/>
                <a:latin typeface="Aptos" panose="020B0004020202020204" pitchFamily="34" charset="0"/>
                <a:ea typeface="Calibri" panose="020F0502020204030204" pitchFamily="34" charset="0"/>
              </a:rPr>
              <a:t>You have the General Meeting Background available for download on the TMI website. Link is in the chat.</a:t>
            </a:r>
          </a:p>
          <a:p>
            <a:pPr marL="0" marR="0" lvl="0" indent="0">
              <a:spcBef>
                <a:spcPts val="0"/>
              </a:spcBef>
              <a:spcAft>
                <a:spcPts val="0"/>
              </a:spcAft>
              <a:buFont typeface="+mj-lt"/>
              <a:buNone/>
              <a:tabLst>
                <a:tab pos="457200" algn="l"/>
              </a:tabLst>
            </a:pPr>
            <a:r>
              <a:rPr lang="en-US" sz="1800" dirty="0">
                <a:solidFill>
                  <a:srgbClr val="000000"/>
                </a:solidFill>
                <a:effectLst/>
                <a:latin typeface="Aptos" panose="020B0004020202020204" pitchFamily="34" charset="0"/>
                <a:ea typeface="Calibri" panose="020F0502020204030204" pitchFamily="34" charset="0"/>
              </a:rPr>
              <a:t>Download and save it!</a:t>
            </a:r>
          </a:p>
          <a:p>
            <a:pPr marL="0" marR="0" lvl="0" indent="0">
              <a:spcBef>
                <a:spcPts val="0"/>
              </a:spcBef>
              <a:spcAft>
                <a:spcPts val="0"/>
              </a:spcAft>
              <a:buFont typeface="+mj-lt"/>
              <a:buNone/>
              <a:tabLst>
                <a:tab pos="457200" algn="l"/>
              </a:tabLst>
            </a:pPr>
            <a:r>
              <a:rPr lang="en-US" sz="1800" dirty="0">
                <a:solidFill>
                  <a:srgbClr val="000000"/>
                </a:solidFill>
                <a:effectLst/>
                <a:latin typeface="Aptos" panose="020B0004020202020204" pitchFamily="34" charset="0"/>
                <a:ea typeface="Calibri" panose="020F0502020204030204" pitchFamily="34" charset="0"/>
              </a:rPr>
              <a:t>Next is adding these backgrounds to your Teams.</a:t>
            </a:r>
          </a:p>
          <a:p>
            <a:pPr marL="0" marR="0" lvl="0" indent="0">
              <a:spcBef>
                <a:spcPts val="0"/>
              </a:spcBef>
              <a:spcAft>
                <a:spcPts val="0"/>
              </a:spcAft>
              <a:buFont typeface="+mj-lt"/>
              <a:buNone/>
              <a:tabLst>
                <a:tab pos="457200" algn="l"/>
              </a:tabLst>
            </a:pPr>
            <a:r>
              <a:rPr lang="en-US" sz="1800" dirty="0">
                <a:solidFill>
                  <a:srgbClr val="000000"/>
                </a:solidFill>
                <a:effectLst/>
                <a:latin typeface="Aptos" panose="020B0004020202020204" pitchFamily="34" charset="0"/>
                <a:ea typeface="Calibri" panose="020F0502020204030204" pitchFamily="34" charset="0"/>
              </a:rPr>
              <a:t>Now that we are all on this meeting, let’s do it together.</a:t>
            </a:r>
          </a:p>
          <a:p>
            <a:pPr marL="0" marR="0" lvl="0" indent="0">
              <a:spcBef>
                <a:spcPts val="0"/>
              </a:spcBef>
              <a:spcAft>
                <a:spcPts val="0"/>
              </a:spcAft>
              <a:buFont typeface="+mj-lt"/>
              <a:buNone/>
              <a:tabLst>
                <a:tab pos="457200" algn="l"/>
              </a:tabLst>
            </a:pPr>
            <a:r>
              <a:rPr lang="en-US" sz="1800" dirty="0">
                <a:solidFill>
                  <a:srgbClr val="000000"/>
                </a:solidFill>
                <a:effectLst/>
                <a:latin typeface="Aptos" panose="020B0004020202020204" pitchFamily="34" charset="0"/>
                <a:ea typeface="Calibri" panose="020F0502020204030204" pitchFamily="34" charset="0"/>
              </a:rPr>
              <a:t>Click on the 3 little dots with ‘More’, you see the video effects and settings option, click on that.</a:t>
            </a:r>
          </a:p>
          <a:p>
            <a:pPr marL="0" marR="0" lvl="0" indent="0">
              <a:spcBef>
                <a:spcPts val="0"/>
              </a:spcBef>
              <a:spcAft>
                <a:spcPts val="0"/>
              </a:spcAft>
              <a:buFont typeface="+mj-lt"/>
              <a:buNone/>
              <a:tabLst>
                <a:tab pos="457200" algn="l"/>
              </a:tabLst>
            </a:pPr>
            <a:r>
              <a:rPr lang="en-US" sz="1800" dirty="0">
                <a:solidFill>
                  <a:srgbClr val="000000"/>
                </a:solidFill>
                <a:effectLst/>
                <a:latin typeface="Aptos" panose="020B0004020202020204" pitchFamily="34" charset="0"/>
                <a:ea typeface="Calibri" panose="020F0502020204030204" pitchFamily="34" charset="0"/>
              </a:rPr>
              <a:t>Next, you’ll see backgrounds, in the top row you see the grey tile with ‘Add new’, it opens the dialog box to select files to add.</a:t>
            </a:r>
          </a:p>
          <a:p>
            <a:pPr marL="0" marR="0" lvl="0" indent="0">
              <a:spcBef>
                <a:spcPts val="0"/>
              </a:spcBef>
              <a:spcAft>
                <a:spcPts val="0"/>
              </a:spcAft>
              <a:buFont typeface="+mj-lt"/>
              <a:buNone/>
              <a:tabLst>
                <a:tab pos="457200" algn="l"/>
              </a:tabLst>
            </a:pPr>
            <a:r>
              <a:rPr lang="en-US" sz="1800" dirty="0">
                <a:solidFill>
                  <a:srgbClr val="000000"/>
                </a:solidFill>
                <a:effectLst/>
                <a:latin typeface="Aptos" panose="020B0004020202020204" pitchFamily="34" charset="0"/>
                <a:ea typeface="Calibri" panose="020F0502020204030204" pitchFamily="34" charset="0"/>
              </a:rPr>
              <a:t>Navigate to the folder where you saved your backgrounds and add the first one, repeat the process for the other two.</a:t>
            </a:r>
          </a:p>
          <a:p>
            <a:pPr marL="0" marR="0" lvl="0" indent="0" algn="l" defTabSz="914400" rtl="0" eaLnBrk="1" fontAlgn="auto" latinLnBrk="0" hangingPunct="1">
              <a:lnSpc>
                <a:spcPct val="100000"/>
              </a:lnSpc>
              <a:spcBef>
                <a:spcPts val="0"/>
              </a:spcBef>
              <a:spcAft>
                <a:spcPts val="0"/>
              </a:spcAft>
              <a:buClrTx/>
              <a:buSzTx/>
              <a:buFont typeface="+mj-lt"/>
              <a:buNone/>
              <a:tabLst>
                <a:tab pos="457200" algn="l"/>
              </a:tabLst>
              <a:defRPr/>
            </a:pPr>
            <a:r>
              <a:rPr lang="en-US" sz="1800" dirty="0">
                <a:solidFill>
                  <a:srgbClr val="000000"/>
                </a:solidFill>
                <a:effectLst/>
                <a:latin typeface="Aptos" panose="020B0004020202020204" pitchFamily="34" charset="0"/>
                <a:ea typeface="Calibri" panose="020F0502020204030204" pitchFamily="34" charset="0"/>
              </a:rPr>
              <a:t>Add the general meeting background just like we added the Timer background.</a:t>
            </a:r>
          </a:p>
          <a:p>
            <a:pPr marL="0" marR="0" lvl="0" indent="0">
              <a:spcBef>
                <a:spcPts val="0"/>
              </a:spcBef>
              <a:spcAft>
                <a:spcPts val="0"/>
              </a:spcAft>
              <a:buFont typeface="+mj-lt"/>
              <a:buNone/>
              <a:tabLst>
                <a:tab pos="457200" algn="l"/>
              </a:tabLst>
            </a:pPr>
            <a:r>
              <a:rPr lang="en-US" sz="1800" dirty="0">
                <a:solidFill>
                  <a:srgbClr val="000000"/>
                </a:solidFill>
                <a:effectLst/>
                <a:latin typeface="Aptos" panose="020B0004020202020204" pitchFamily="34" charset="0"/>
                <a:ea typeface="Calibri" panose="020F0502020204030204" pitchFamily="34" charset="0"/>
              </a:rPr>
              <a:t>Give me a thumbs up if you’ve finished adding the backgrounds.</a:t>
            </a:r>
          </a:p>
          <a:p>
            <a:pPr marL="0" marR="0" lvl="0" indent="0">
              <a:spcBef>
                <a:spcPts val="0"/>
              </a:spcBef>
              <a:spcAft>
                <a:spcPts val="0"/>
              </a:spcAft>
              <a:buFont typeface="+mj-lt"/>
              <a:buNone/>
              <a:tabLst>
                <a:tab pos="457200" algn="l"/>
              </a:tabLst>
            </a:pPr>
            <a:r>
              <a:rPr lang="en-US" sz="1800" dirty="0">
                <a:solidFill>
                  <a:srgbClr val="000000"/>
                </a:solidFill>
                <a:effectLst/>
                <a:latin typeface="Aptos" panose="020B0004020202020204" pitchFamily="34" charset="0"/>
                <a:ea typeface="Calibri" panose="020F0502020204030204" pitchFamily="34" charset="0"/>
              </a:rPr>
              <a:t>All right let’s see everyone’s backgrounds..</a:t>
            </a:r>
          </a:p>
          <a:p>
            <a:pPr marL="0" marR="0" lvl="0" indent="0">
              <a:spcBef>
                <a:spcPts val="0"/>
              </a:spcBef>
              <a:spcAft>
                <a:spcPts val="0"/>
              </a:spcAft>
              <a:buFont typeface="+mj-lt"/>
              <a:buNone/>
              <a:tabLst>
                <a:tab pos="457200" algn="l"/>
              </a:tabLst>
            </a:pPr>
            <a:endParaRPr lang="en-US" sz="1800" dirty="0">
              <a:solidFill>
                <a:srgbClr val="000000"/>
              </a:solidFill>
              <a:effectLst/>
              <a:latin typeface="Aptos" panose="020B0004020202020204" pitchFamily="34" charset="0"/>
              <a:ea typeface="Calibri" panose="020F0502020204030204" pitchFamily="34" charset="0"/>
            </a:endParaRPr>
          </a:p>
          <a:p>
            <a:pPr marL="0" marR="0" lvl="0" indent="0">
              <a:spcBef>
                <a:spcPts val="0"/>
              </a:spcBef>
              <a:spcAft>
                <a:spcPts val="0"/>
              </a:spcAft>
              <a:buFont typeface="+mj-lt"/>
              <a:buNone/>
              <a:tabLst>
                <a:tab pos="457200" algn="l"/>
              </a:tabLst>
            </a:pPr>
            <a:r>
              <a:rPr lang="en-US" sz="1800" dirty="0">
                <a:solidFill>
                  <a:srgbClr val="000000"/>
                </a:solidFill>
                <a:effectLst/>
                <a:latin typeface="Aptos" panose="020B0004020202020204" pitchFamily="34" charset="0"/>
                <a:ea typeface="Calibri" panose="020F0502020204030204" pitchFamily="34" charset="0"/>
              </a:rPr>
              <a:t>How to switch between background?</a:t>
            </a:r>
          </a:p>
          <a:p>
            <a:pPr marL="0" marR="0" lvl="0" indent="0">
              <a:spcBef>
                <a:spcPts val="0"/>
              </a:spcBef>
              <a:spcAft>
                <a:spcPts val="0"/>
              </a:spcAft>
              <a:buFont typeface="+mj-lt"/>
              <a:buNone/>
              <a:tabLst>
                <a:tab pos="457200" algn="l"/>
              </a:tabLst>
            </a:pPr>
            <a:r>
              <a:rPr lang="en-US" sz="1800" dirty="0">
                <a:solidFill>
                  <a:srgbClr val="000000"/>
                </a:solidFill>
                <a:effectLst/>
                <a:latin typeface="Aptos" panose="020B0004020202020204" pitchFamily="34" charset="0"/>
                <a:ea typeface="Calibri" panose="020F0502020204030204" pitchFamily="34" charset="0"/>
              </a:rPr>
              <a:t>You would keep the video setting window open at all times and click on the background (a check mark will appear) and then click on apply when you have to change the color. (demo it quickly)</a:t>
            </a:r>
          </a:p>
          <a:p>
            <a:pPr marL="0" marR="0" lvl="0" indent="0">
              <a:spcBef>
                <a:spcPts val="0"/>
              </a:spcBef>
              <a:spcAft>
                <a:spcPts val="0"/>
              </a:spcAft>
              <a:buFont typeface="+mj-lt"/>
              <a:buNone/>
              <a:tabLst>
                <a:tab pos="457200" algn="l"/>
              </a:tabLst>
            </a:pPr>
            <a:endParaRPr lang="en-US" sz="1800" dirty="0">
              <a:solidFill>
                <a:srgbClr val="000000"/>
              </a:solidFill>
              <a:effectLst/>
              <a:latin typeface="Aptos" panose="020B0004020202020204" pitchFamily="34" charset="0"/>
              <a:ea typeface="Calibri" panose="020F0502020204030204" pitchFamily="34" charset="0"/>
            </a:endParaRPr>
          </a:p>
          <a:p>
            <a:pPr marL="0" marR="0" lvl="0" indent="0">
              <a:spcBef>
                <a:spcPts val="0"/>
              </a:spcBef>
              <a:spcAft>
                <a:spcPts val="0"/>
              </a:spcAft>
              <a:buFont typeface="+mj-lt"/>
              <a:buNone/>
              <a:tabLst>
                <a:tab pos="457200" algn="l"/>
              </a:tabLst>
            </a:pPr>
            <a:r>
              <a:rPr lang="en-US" sz="1800" dirty="0">
                <a:solidFill>
                  <a:srgbClr val="000000"/>
                </a:solidFill>
                <a:effectLst/>
                <a:latin typeface="Aptos" panose="020B0004020202020204" pitchFamily="34" charset="0"/>
                <a:ea typeface="Calibri" panose="020F0502020204030204" pitchFamily="34" charset="0"/>
              </a:rPr>
              <a:t>You now know what you need to do, you have your backgrounds.. when toastmaster calls upon you, you are ready!</a:t>
            </a:r>
          </a:p>
        </p:txBody>
      </p:sp>
      <p:sp>
        <p:nvSpPr>
          <p:cNvPr id="4" name="Slide Number Placeholder 3"/>
          <p:cNvSpPr>
            <a:spLocks noGrp="1"/>
          </p:cNvSpPr>
          <p:nvPr>
            <p:ph type="sldNum" sz="quarter" idx="5"/>
          </p:nvPr>
        </p:nvSpPr>
        <p:spPr/>
        <p:txBody>
          <a:bodyPr/>
          <a:lstStyle/>
          <a:p>
            <a:fld id="{B6847FC4-CAF1-6741-875A-C83F3721E6B6}" type="slidenum">
              <a:rPr lang="en-US" smtClean="0"/>
              <a:t>6</a:t>
            </a:fld>
            <a:endParaRPr lang="en-US"/>
          </a:p>
        </p:txBody>
      </p:sp>
    </p:spTree>
    <p:extLst>
      <p:ext uri="{BB962C8B-B14F-4D97-AF65-F5344CB8AC3E}">
        <p14:creationId xmlns:p14="http://schemas.microsoft.com/office/powerpoint/2010/main" val="535220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very beginning when the Toastmaster is introducing all the roles, the Timer also introduces their role.</a:t>
            </a:r>
          </a:p>
          <a:p>
            <a:r>
              <a:rPr lang="en-US" dirty="0"/>
              <a:t>Here’s an example from TMI, which you can reword as you need.</a:t>
            </a:r>
          </a:p>
          <a:p>
            <a:r>
              <a:rPr lang="en-US" dirty="0"/>
              <a:t>It should include what is the role with an example of how you are going to perform the timer role, mention what you will report at the end of the meeting.</a:t>
            </a:r>
          </a:p>
          <a:p>
            <a:r>
              <a:rPr lang="en-US" dirty="0"/>
              <a:t>Remind that you should be pinned to the screen at all times.</a:t>
            </a:r>
          </a:p>
          <a:p>
            <a:r>
              <a:rPr lang="en-US" dirty="0"/>
              <a:t>***Talk about various times ranges – these are cues for switching backgrounds.****</a:t>
            </a:r>
          </a:p>
        </p:txBody>
      </p:sp>
      <p:sp>
        <p:nvSpPr>
          <p:cNvPr id="4" name="Slide Number Placeholder 3"/>
          <p:cNvSpPr>
            <a:spLocks noGrp="1"/>
          </p:cNvSpPr>
          <p:nvPr>
            <p:ph type="sldNum" sz="quarter" idx="5"/>
          </p:nvPr>
        </p:nvSpPr>
        <p:spPr/>
        <p:txBody>
          <a:bodyPr/>
          <a:lstStyle/>
          <a:p>
            <a:fld id="{B6847FC4-CAF1-6741-875A-C83F3721E6B6}" type="slidenum">
              <a:rPr lang="en-US" smtClean="0"/>
              <a:t>7</a:t>
            </a:fld>
            <a:endParaRPr lang="en-US"/>
          </a:p>
        </p:txBody>
      </p:sp>
    </p:spTree>
    <p:extLst>
      <p:ext uri="{BB962C8B-B14F-4D97-AF65-F5344CB8AC3E}">
        <p14:creationId xmlns:p14="http://schemas.microsoft.com/office/powerpoint/2010/main" val="17766901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will you evaluate?</a:t>
            </a:r>
          </a:p>
          <a:p>
            <a:r>
              <a:rPr lang="en-US" dirty="0"/>
              <a:t>Format helps to tabulate systematically</a:t>
            </a:r>
          </a:p>
          <a:p>
            <a:endParaRPr lang="en-US" dirty="0"/>
          </a:p>
        </p:txBody>
      </p:sp>
      <p:sp>
        <p:nvSpPr>
          <p:cNvPr id="4" name="Slide Number Placeholder 3"/>
          <p:cNvSpPr>
            <a:spLocks noGrp="1"/>
          </p:cNvSpPr>
          <p:nvPr>
            <p:ph type="sldNum" sz="quarter" idx="5"/>
          </p:nvPr>
        </p:nvSpPr>
        <p:spPr/>
        <p:txBody>
          <a:bodyPr/>
          <a:lstStyle/>
          <a:p>
            <a:fld id="{B6847FC4-CAF1-6741-875A-C83F3721E6B6}" type="slidenum">
              <a:rPr lang="en-US" smtClean="0"/>
              <a:t>8</a:t>
            </a:fld>
            <a:endParaRPr lang="en-US"/>
          </a:p>
        </p:txBody>
      </p:sp>
    </p:spTree>
    <p:extLst>
      <p:ext uri="{BB962C8B-B14F-4D97-AF65-F5344CB8AC3E}">
        <p14:creationId xmlns:p14="http://schemas.microsoft.com/office/powerpoint/2010/main" val="17192635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B6847FC4-CAF1-6741-875A-C83F3721E6B6}" type="slidenum">
              <a:rPr lang="en-US" smtClean="0"/>
              <a:t>9</a:t>
            </a:fld>
            <a:endParaRPr lang="en-US"/>
          </a:p>
        </p:txBody>
      </p:sp>
    </p:spTree>
    <p:extLst>
      <p:ext uri="{BB962C8B-B14F-4D97-AF65-F5344CB8AC3E}">
        <p14:creationId xmlns:p14="http://schemas.microsoft.com/office/powerpoint/2010/main" val="36637403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endParaRPr lang="en-US" dirty="0"/>
          </a:p>
        </p:txBody>
      </p:sp>
      <p:sp>
        <p:nvSpPr>
          <p:cNvPr id="4" name="Slide Number Placeholder 3"/>
          <p:cNvSpPr>
            <a:spLocks noGrp="1"/>
          </p:cNvSpPr>
          <p:nvPr>
            <p:ph type="sldNum" sz="quarter" idx="5"/>
          </p:nvPr>
        </p:nvSpPr>
        <p:spPr/>
        <p:txBody>
          <a:bodyPr/>
          <a:lstStyle/>
          <a:p>
            <a:fld id="{B6847FC4-CAF1-6741-875A-C83F3721E6B6}" type="slidenum">
              <a:rPr lang="en-US" smtClean="0"/>
              <a:t>10</a:t>
            </a:fld>
            <a:endParaRPr lang="en-US"/>
          </a:p>
        </p:txBody>
      </p:sp>
    </p:spTree>
    <p:extLst>
      <p:ext uri="{BB962C8B-B14F-4D97-AF65-F5344CB8AC3E}">
        <p14:creationId xmlns:p14="http://schemas.microsoft.com/office/powerpoint/2010/main" val="28066684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endParaRPr lang="en-US" dirty="0"/>
          </a:p>
        </p:txBody>
      </p:sp>
      <p:sp>
        <p:nvSpPr>
          <p:cNvPr id="4" name="Slide Number Placeholder 3"/>
          <p:cNvSpPr>
            <a:spLocks noGrp="1"/>
          </p:cNvSpPr>
          <p:nvPr>
            <p:ph type="sldNum" sz="quarter" idx="5"/>
          </p:nvPr>
        </p:nvSpPr>
        <p:spPr/>
        <p:txBody>
          <a:bodyPr/>
          <a:lstStyle/>
          <a:p>
            <a:fld id="{B6847FC4-CAF1-6741-875A-C83F3721E6B6}" type="slidenum">
              <a:rPr lang="en-US" smtClean="0"/>
              <a:t>11</a:t>
            </a:fld>
            <a:endParaRPr lang="en-US"/>
          </a:p>
        </p:txBody>
      </p:sp>
    </p:spTree>
    <p:extLst>
      <p:ext uri="{BB962C8B-B14F-4D97-AF65-F5344CB8AC3E}">
        <p14:creationId xmlns:p14="http://schemas.microsoft.com/office/powerpoint/2010/main" val="9935935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4E2BD-0C58-E64B-AB95-36840E71CE6C}"/>
              </a:ext>
            </a:extLst>
          </p:cNvPr>
          <p:cNvSpPr>
            <a:spLocks noGrp="1"/>
          </p:cNvSpPr>
          <p:nvPr>
            <p:ph type="ctrTitle"/>
          </p:nvPr>
        </p:nvSpPr>
        <p:spPr>
          <a:xfrm>
            <a:off x="1143000" y="3200400"/>
            <a:ext cx="6858000" cy="731520"/>
          </a:xfrm>
          <a:prstGeom prst="rect">
            <a:avLst/>
          </a:prstGeom>
        </p:spPr>
        <p:txBody>
          <a:bodyPr anchor="ctr">
            <a:normAutofit/>
          </a:bodyPr>
          <a:lstStyle>
            <a:lvl1pPr algn="ctr">
              <a:defRPr sz="45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6E65A1A-B737-B943-8F8E-C68DC1ACD7AA}"/>
              </a:ext>
            </a:extLst>
          </p:cNvPr>
          <p:cNvSpPr>
            <a:spLocks noGrp="1"/>
          </p:cNvSpPr>
          <p:nvPr>
            <p:ph type="subTitle" idx="1"/>
          </p:nvPr>
        </p:nvSpPr>
        <p:spPr>
          <a:xfrm>
            <a:off x="1143000" y="4195570"/>
            <a:ext cx="6858000" cy="914400"/>
          </a:xfrm>
          <a:prstGeom prst="rect">
            <a:avLst/>
          </a:prstGeom>
        </p:spPr>
        <p:txBody>
          <a:bodyPr>
            <a:normAutofit/>
          </a:bodyPr>
          <a:lstStyle>
            <a:lvl1pPr marL="0" indent="0" algn="ctr">
              <a:buNone/>
              <a:defRPr sz="24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cxnSp>
        <p:nvCxnSpPr>
          <p:cNvPr id="19" name="Straight Connector 18">
            <a:extLst>
              <a:ext uri="{FF2B5EF4-FFF2-40B4-BE49-F238E27FC236}">
                <a16:creationId xmlns:a16="http://schemas.microsoft.com/office/drawing/2014/main" id="{0D89A3AF-4EDC-4043-804E-E87D504FBF6B}"/>
              </a:ext>
            </a:extLst>
          </p:cNvPr>
          <p:cNvCxnSpPr/>
          <p:nvPr userDrawn="1"/>
        </p:nvCxnSpPr>
        <p:spPr>
          <a:xfrm>
            <a:off x="1066800" y="2743200"/>
            <a:ext cx="70104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pic>
        <p:nvPicPr>
          <p:cNvPr id="7" name="Picture 6" descr="Toastmasters International">
            <a:extLst>
              <a:ext uri="{FF2B5EF4-FFF2-40B4-BE49-F238E27FC236}">
                <a16:creationId xmlns:a16="http://schemas.microsoft.com/office/drawing/2014/main" id="{C494A6F7-4469-E346-9A15-0B03CF263AEE}"/>
              </a:ext>
            </a:extLst>
          </p:cNvPr>
          <p:cNvPicPr>
            <a:picLocks noChangeAspect="1"/>
          </p:cNvPicPr>
          <p:nvPr userDrawn="1"/>
        </p:nvPicPr>
        <p:blipFill>
          <a:blip r:embed="rId2"/>
          <a:stretch>
            <a:fillRect/>
          </a:stretch>
        </p:blipFill>
        <p:spPr>
          <a:xfrm>
            <a:off x="3180715" y="1830810"/>
            <a:ext cx="2782570" cy="430804"/>
          </a:xfrm>
          <a:prstGeom prst="rect">
            <a:avLst/>
          </a:prstGeom>
        </p:spPr>
      </p:pic>
    </p:spTree>
    <p:extLst>
      <p:ext uri="{BB962C8B-B14F-4D97-AF65-F5344CB8AC3E}">
        <p14:creationId xmlns:p14="http://schemas.microsoft.com/office/powerpoint/2010/main" val="128703808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Spacer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4E2BD-0C58-E64B-AB95-36840E71CE6C}"/>
              </a:ext>
            </a:extLst>
          </p:cNvPr>
          <p:cNvSpPr>
            <a:spLocks noGrp="1"/>
          </p:cNvSpPr>
          <p:nvPr>
            <p:ph type="ctrTitle" hasCustomPrompt="1"/>
          </p:nvPr>
        </p:nvSpPr>
        <p:spPr>
          <a:xfrm>
            <a:off x="1143000" y="1006867"/>
            <a:ext cx="6858000" cy="2084569"/>
          </a:xfrm>
          <a:prstGeom prst="rect">
            <a:avLst/>
          </a:prstGeom>
        </p:spPr>
        <p:txBody>
          <a:bodyPr anchor="b">
            <a:noAutofit/>
          </a:bodyPr>
          <a:lstStyle>
            <a:lvl1pPr algn="ctr">
              <a:defRPr sz="5400"/>
            </a:lvl1pPr>
          </a:lstStyle>
          <a:p>
            <a:r>
              <a:rPr lang="en-US" dirty="0"/>
              <a:t>Click to edit </a:t>
            </a:r>
            <a:br>
              <a:rPr lang="en-US" dirty="0"/>
            </a:br>
            <a:r>
              <a:rPr lang="en-US" dirty="0"/>
              <a:t>Section title</a:t>
            </a:r>
          </a:p>
        </p:txBody>
      </p:sp>
      <p:sp>
        <p:nvSpPr>
          <p:cNvPr id="3" name="Subtitle 2">
            <a:extLst>
              <a:ext uri="{FF2B5EF4-FFF2-40B4-BE49-F238E27FC236}">
                <a16:creationId xmlns:a16="http://schemas.microsoft.com/office/drawing/2014/main" id="{36E65A1A-B737-B943-8F8E-C68DC1ACD7AA}"/>
              </a:ext>
            </a:extLst>
          </p:cNvPr>
          <p:cNvSpPr>
            <a:spLocks noGrp="1"/>
          </p:cNvSpPr>
          <p:nvPr>
            <p:ph type="subTitle" idx="1" hasCustomPrompt="1"/>
          </p:nvPr>
        </p:nvSpPr>
        <p:spPr>
          <a:xfrm>
            <a:off x="1143000" y="3358503"/>
            <a:ext cx="6858000" cy="914400"/>
          </a:xfrm>
          <a:prstGeom prst="rect">
            <a:avLst/>
          </a:prstGeom>
        </p:spPr>
        <p:txBody>
          <a:bodyPr>
            <a:normAutofit/>
          </a:bodyPr>
          <a:lstStyle>
            <a:lvl1pPr marL="0" indent="0" algn="ctr">
              <a:buNone/>
              <a:defRPr sz="36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Section subtitle</a:t>
            </a:r>
          </a:p>
        </p:txBody>
      </p:sp>
      <p:sp>
        <p:nvSpPr>
          <p:cNvPr id="7" name="Slide Number Placeholder 6">
            <a:extLst>
              <a:ext uri="{FF2B5EF4-FFF2-40B4-BE49-F238E27FC236}">
                <a16:creationId xmlns:a16="http://schemas.microsoft.com/office/drawing/2014/main" id="{7A2F0269-F024-D749-ADD6-30FCAA36B3AF}"/>
              </a:ext>
            </a:extLst>
          </p:cNvPr>
          <p:cNvSpPr>
            <a:spLocks noGrp="1"/>
          </p:cNvSpPr>
          <p:nvPr>
            <p:ph type="sldNum" sz="quarter" idx="10"/>
          </p:nvPr>
        </p:nvSpPr>
        <p:spPr>
          <a:xfrm>
            <a:off x="6800850" y="6356351"/>
            <a:ext cx="2057400" cy="365125"/>
          </a:xfrm>
          <a:prstGeom prst="rect">
            <a:avLst/>
          </a:prstGeom>
        </p:spPr>
        <p:txBody>
          <a:bodyPr/>
          <a:lstStyle/>
          <a:p>
            <a:fld id="{B308B39C-174F-EF45-985E-CC5DE69A33EE}" type="slidenum">
              <a:rPr lang="en-US" smtClean="0"/>
              <a:t>‹#›</a:t>
            </a:fld>
            <a:endParaRPr lang="en-US"/>
          </a:p>
        </p:txBody>
      </p:sp>
      <p:sp>
        <p:nvSpPr>
          <p:cNvPr id="15" name="Rectangle 14">
            <a:extLst>
              <a:ext uri="{FF2B5EF4-FFF2-40B4-BE49-F238E27FC236}">
                <a16:creationId xmlns:a16="http://schemas.microsoft.com/office/drawing/2014/main" id="{0A27BCF0-7BC9-FC4A-A00C-B7A2A9EF5227}"/>
              </a:ext>
            </a:extLst>
          </p:cNvPr>
          <p:cNvSpPr/>
          <p:nvPr userDrawn="1"/>
        </p:nvSpPr>
        <p:spPr>
          <a:xfrm>
            <a:off x="0" y="6212926"/>
            <a:ext cx="9144000" cy="64507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Picture 7" descr="Toastmasters International">
            <a:extLst>
              <a:ext uri="{FF2B5EF4-FFF2-40B4-BE49-F238E27FC236}">
                <a16:creationId xmlns:a16="http://schemas.microsoft.com/office/drawing/2014/main" id="{12FB5AA5-B53D-B449-A680-015427A66CA4}"/>
              </a:ext>
            </a:extLst>
          </p:cNvPr>
          <p:cNvPicPr>
            <a:picLocks/>
          </p:cNvPicPr>
          <p:nvPr userDrawn="1"/>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spTree>
    <p:extLst>
      <p:ext uri="{BB962C8B-B14F-4D97-AF65-F5344CB8AC3E}">
        <p14:creationId xmlns:p14="http://schemas.microsoft.com/office/powerpoint/2010/main" val="4261111344"/>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3AE9D-042A-DD42-9A11-F79F2844C85D}"/>
              </a:ext>
            </a:extLst>
          </p:cNvPr>
          <p:cNvSpPr>
            <a:spLocks noGrp="1"/>
          </p:cNvSpPr>
          <p:nvPr>
            <p:ph type="title"/>
          </p:nvPr>
        </p:nvSpPr>
        <p:spPr>
          <a:xfrm>
            <a:off x="208450" y="295773"/>
            <a:ext cx="8735525" cy="649224"/>
          </a:xfrm>
          <a:prstGeom prst="rect">
            <a:avLst/>
          </a:prstGeo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0B19004-5E21-B147-B0EB-1A69AD8C296D}"/>
              </a:ext>
            </a:extLst>
          </p:cNvPr>
          <p:cNvSpPr>
            <a:spLocks noGrp="1"/>
          </p:cNvSpPr>
          <p:nvPr>
            <p:ph idx="1"/>
          </p:nvPr>
        </p:nvSpPr>
        <p:spPr>
          <a:xfrm>
            <a:off x="208450" y="1520042"/>
            <a:ext cx="8735525" cy="435824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Slide Number Placeholder 6">
            <a:extLst>
              <a:ext uri="{FF2B5EF4-FFF2-40B4-BE49-F238E27FC236}">
                <a16:creationId xmlns:a16="http://schemas.microsoft.com/office/drawing/2014/main" id="{19ABB276-9101-0D4D-A13B-A773BD15A610}"/>
              </a:ext>
            </a:extLst>
          </p:cNvPr>
          <p:cNvSpPr>
            <a:spLocks noGrp="1"/>
          </p:cNvSpPr>
          <p:nvPr>
            <p:ph type="sldNum" sz="quarter" idx="10"/>
          </p:nvPr>
        </p:nvSpPr>
        <p:spPr/>
        <p:txBody>
          <a:bodyPr/>
          <a:lstStyle/>
          <a:p>
            <a:fld id="{B15CCACC-6213-F14B-B40D-407BFF938B14}" type="slidenum">
              <a:rPr lang="en-US" smtClean="0"/>
              <a:t>‹#›</a:t>
            </a:fld>
            <a:endParaRPr lang="en-US" dirty="0"/>
          </a:p>
        </p:txBody>
      </p:sp>
    </p:spTree>
    <p:extLst>
      <p:ext uri="{BB962C8B-B14F-4D97-AF65-F5344CB8AC3E}">
        <p14:creationId xmlns:p14="http://schemas.microsoft.com/office/powerpoint/2010/main" val="963009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2DB36-0E37-3E4F-846E-FFE754041574}"/>
              </a:ext>
            </a:extLst>
          </p:cNvPr>
          <p:cNvSpPr>
            <a:spLocks noGrp="1"/>
          </p:cNvSpPr>
          <p:nvPr>
            <p:ph type="title"/>
          </p:nvPr>
        </p:nvSpPr>
        <p:spPr>
          <a:xfrm>
            <a:off x="208450" y="295773"/>
            <a:ext cx="8735525" cy="649224"/>
          </a:xfrm>
          <a:prstGeom prst="rect">
            <a:avLst/>
          </a:prstGeom>
        </p:spPr>
        <p:txBody>
          <a:bodyPr/>
          <a:lstStyle>
            <a:lvl1pPr>
              <a:defRPr>
                <a:solidFill>
                  <a:schemeClr val="tx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C3CB7B1-BD73-384F-B626-099E8AB1C163}"/>
              </a:ext>
            </a:extLst>
          </p:cNvPr>
          <p:cNvSpPr>
            <a:spLocks noGrp="1"/>
          </p:cNvSpPr>
          <p:nvPr>
            <p:ph sz="half" idx="1" hasCustomPrompt="1"/>
          </p:nvPr>
        </p:nvSpPr>
        <p:spPr>
          <a:xfrm>
            <a:off x="208451" y="1535081"/>
            <a:ext cx="4231386" cy="4332319"/>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4" name="Content Placeholder 3">
            <a:extLst>
              <a:ext uri="{FF2B5EF4-FFF2-40B4-BE49-F238E27FC236}">
                <a16:creationId xmlns:a16="http://schemas.microsoft.com/office/drawing/2014/main" id="{437BAA05-1B10-1D4A-BBC2-304E5EEDACA0}"/>
              </a:ext>
            </a:extLst>
          </p:cNvPr>
          <p:cNvSpPr>
            <a:spLocks noGrp="1"/>
          </p:cNvSpPr>
          <p:nvPr>
            <p:ph sz="half" idx="2" hasCustomPrompt="1"/>
          </p:nvPr>
        </p:nvSpPr>
        <p:spPr>
          <a:xfrm>
            <a:off x="4706451" y="1535081"/>
            <a:ext cx="4229100" cy="4332319"/>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8" name="Slide Number Placeholder 7">
            <a:extLst>
              <a:ext uri="{FF2B5EF4-FFF2-40B4-BE49-F238E27FC236}">
                <a16:creationId xmlns:a16="http://schemas.microsoft.com/office/drawing/2014/main" id="{30DD411A-1AC0-4C4B-B7F9-D6B8D5E7DF62}"/>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8397437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Title and Content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46EA6-B167-1647-B82D-DC3F21AF8E50}"/>
              </a:ext>
            </a:extLst>
          </p:cNvPr>
          <p:cNvSpPr>
            <a:spLocks noGrp="1"/>
          </p:cNvSpPr>
          <p:nvPr>
            <p:ph type="title"/>
          </p:nvPr>
        </p:nvSpPr>
        <p:spPr>
          <a:xfrm>
            <a:off x="208450" y="293875"/>
            <a:ext cx="8735525" cy="649224"/>
          </a:xfrm>
          <a:prstGeom prst="rect">
            <a:avLst/>
          </a:prstGeom>
        </p:spPr>
        <p:txBody>
          <a:bodyPr/>
          <a:lstStyle>
            <a:lvl1pPr>
              <a:defRPr>
                <a:solidFill>
                  <a:schemeClr val="tx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5525187-523C-DC4E-B373-33ABFAF3AC58}"/>
              </a:ext>
            </a:extLst>
          </p:cNvPr>
          <p:cNvSpPr>
            <a:spLocks noGrp="1"/>
          </p:cNvSpPr>
          <p:nvPr>
            <p:ph type="body" idx="1" hasCustomPrompt="1"/>
          </p:nvPr>
        </p:nvSpPr>
        <p:spPr>
          <a:xfrm>
            <a:off x="208451" y="1361863"/>
            <a:ext cx="4231386" cy="823912"/>
          </a:xfrm>
          <a:prstGeom prst="rect">
            <a:avLst/>
          </a:prstGeom>
        </p:spPr>
        <p:txBody>
          <a:bodyPr anchor="b">
            <a:normAutofit/>
          </a:bodyPr>
          <a:lstStyle>
            <a:lvl1pPr marL="0" indent="0">
              <a:buNone/>
              <a:defRPr sz="3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text</a:t>
            </a:r>
          </a:p>
        </p:txBody>
      </p:sp>
      <p:sp>
        <p:nvSpPr>
          <p:cNvPr id="4" name="Content Placeholder 3">
            <a:extLst>
              <a:ext uri="{FF2B5EF4-FFF2-40B4-BE49-F238E27FC236}">
                <a16:creationId xmlns:a16="http://schemas.microsoft.com/office/drawing/2014/main" id="{A15F897F-8F77-C642-9F94-C50E3197BAFC}"/>
              </a:ext>
            </a:extLst>
          </p:cNvPr>
          <p:cNvSpPr>
            <a:spLocks noGrp="1"/>
          </p:cNvSpPr>
          <p:nvPr>
            <p:ph sz="half" idx="2" hasCustomPrompt="1"/>
          </p:nvPr>
        </p:nvSpPr>
        <p:spPr>
          <a:xfrm>
            <a:off x="208451" y="2185775"/>
            <a:ext cx="4231386" cy="3681626"/>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5" name="Text Placeholder 4">
            <a:extLst>
              <a:ext uri="{FF2B5EF4-FFF2-40B4-BE49-F238E27FC236}">
                <a16:creationId xmlns:a16="http://schemas.microsoft.com/office/drawing/2014/main" id="{F100E7DB-782E-2C45-8167-CDD0EA86BAD2}"/>
              </a:ext>
            </a:extLst>
          </p:cNvPr>
          <p:cNvSpPr>
            <a:spLocks noGrp="1"/>
          </p:cNvSpPr>
          <p:nvPr>
            <p:ph type="body" sz="quarter" idx="3" hasCustomPrompt="1"/>
          </p:nvPr>
        </p:nvSpPr>
        <p:spPr>
          <a:xfrm>
            <a:off x="4712589" y="1361863"/>
            <a:ext cx="4231386" cy="823912"/>
          </a:xfrm>
          <a:prstGeom prst="rect">
            <a:avLst/>
          </a:prstGeom>
        </p:spPr>
        <p:txBody>
          <a:bodyPr anchor="b">
            <a:normAutofit/>
          </a:bodyPr>
          <a:lstStyle>
            <a:lvl1pPr marL="0" indent="0">
              <a:buNone/>
              <a:defRPr sz="3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text</a:t>
            </a:r>
          </a:p>
        </p:txBody>
      </p:sp>
      <p:sp>
        <p:nvSpPr>
          <p:cNvPr id="6" name="Content Placeholder 5">
            <a:extLst>
              <a:ext uri="{FF2B5EF4-FFF2-40B4-BE49-F238E27FC236}">
                <a16:creationId xmlns:a16="http://schemas.microsoft.com/office/drawing/2014/main" id="{B8B53DB2-837A-1E41-952E-52B252EFBAD9}"/>
              </a:ext>
            </a:extLst>
          </p:cNvPr>
          <p:cNvSpPr>
            <a:spLocks noGrp="1"/>
          </p:cNvSpPr>
          <p:nvPr>
            <p:ph sz="quarter" idx="4" hasCustomPrompt="1"/>
          </p:nvPr>
        </p:nvSpPr>
        <p:spPr>
          <a:xfrm>
            <a:off x="4712589" y="2185775"/>
            <a:ext cx="4231386" cy="3681626"/>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10" name="Slide Number Placeholder 9">
            <a:extLst>
              <a:ext uri="{FF2B5EF4-FFF2-40B4-BE49-F238E27FC236}">
                <a16:creationId xmlns:a16="http://schemas.microsoft.com/office/drawing/2014/main" id="{DAC63D21-C33D-9E4F-9EDB-EE6548FFC555}"/>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860365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08450" y="293875"/>
            <a:ext cx="8735525" cy="649224"/>
          </a:xfrm>
          <a:prstGeom prst="rect">
            <a:avLst/>
          </a:prstGeom>
        </p:spPr>
        <p:txBody>
          <a:body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7B303C40-DDF3-1B4D-8096-0CB457987799}"/>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3938361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08450" y="293875"/>
            <a:ext cx="8735525" cy="649224"/>
          </a:xfrm>
          <a:prstGeom prst="rect">
            <a:avLst/>
          </a:prstGeom>
        </p:spPr>
        <p:txBody>
          <a:bodyPr/>
          <a:lstStyle>
            <a:lvl1pPr>
              <a:defRPr>
                <a:solidFill>
                  <a:schemeClr val="tx1"/>
                </a:solidFill>
              </a:defRPr>
            </a:lvl1p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7B303C40-DDF3-1B4D-8096-0CB457987799}"/>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4" name="Text Placeholder 5">
            <a:extLst>
              <a:ext uri="{FF2B5EF4-FFF2-40B4-BE49-F238E27FC236}">
                <a16:creationId xmlns:a16="http://schemas.microsoft.com/office/drawing/2014/main" id="{2430D756-47CB-0E43-B9CD-A7BE8386C3D2}"/>
              </a:ext>
            </a:extLst>
          </p:cNvPr>
          <p:cNvSpPr>
            <a:spLocks noGrp="1"/>
          </p:cNvSpPr>
          <p:nvPr>
            <p:ph type="body" sz="quarter" idx="17" hasCustomPrompt="1"/>
          </p:nvPr>
        </p:nvSpPr>
        <p:spPr>
          <a:xfrm>
            <a:off x="6286500" y="2005584"/>
            <a:ext cx="2400300" cy="3140075"/>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365760" tIns="822960" rIns="36576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a:t>
            </a:r>
            <a:endParaRPr lang="en-US" dirty="0"/>
          </a:p>
        </p:txBody>
      </p:sp>
      <p:sp>
        <p:nvSpPr>
          <p:cNvPr id="5" name="Text Placeholder 5">
            <a:extLst>
              <a:ext uri="{FF2B5EF4-FFF2-40B4-BE49-F238E27FC236}">
                <a16:creationId xmlns:a16="http://schemas.microsoft.com/office/drawing/2014/main" id="{6B29F451-CE5A-EB40-A282-04773C4C957D}"/>
              </a:ext>
            </a:extLst>
          </p:cNvPr>
          <p:cNvSpPr>
            <a:spLocks noGrp="1"/>
          </p:cNvSpPr>
          <p:nvPr>
            <p:ph type="body" sz="quarter" idx="18" hasCustomPrompt="1"/>
          </p:nvPr>
        </p:nvSpPr>
        <p:spPr>
          <a:xfrm>
            <a:off x="3371850" y="2011681"/>
            <a:ext cx="2400300" cy="3140075"/>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365760" tIns="822960" rIns="36576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a:t>
            </a:r>
            <a:endParaRPr lang="en-US" dirty="0"/>
          </a:p>
        </p:txBody>
      </p:sp>
      <p:sp>
        <p:nvSpPr>
          <p:cNvPr id="7" name="Text Placeholder 5">
            <a:extLst>
              <a:ext uri="{FF2B5EF4-FFF2-40B4-BE49-F238E27FC236}">
                <a16:creationId xmlns:a16="http://schemas.microsoft.com/office/drawing/2014/main" id="{715B99DB-285A-9F48-94ED-A7E37351D0D7}"/>
              </a:ext>
            </a:extLst>
          </p:cNvPr>
          <p:cNvSpPr>
            <a:spLocks noGrp="1"/>
          </p:cNvSpPr>
          <p:nvPr>
            <p:ph type="body" sz="quarter" idx="16" hasCustomPrompt="1"/>
          </p:nvPr>
        </p:nvSpPr>
        <p:spPr>
          <a:xfrm>
            <a:off x="457200" y="1981201"/>
            <a:ext cx="2400300" cy="3140075"/>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365760" tIns="822960" rIns="36576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a:t>
            </a:r>
            <a:endParaRPr lang="en-US" dirty="0"/>
          </a:p>
        </p:txBody>
      </p:sp>
      <p:sp>
        <p:nvSpPr>
          <p:cNvPr id="8" name="Text Placeholder 13">
            <a:extLst>
              <a:ext uri="{FF2B5EF4-FFF2-40B4-BE49-F238E27FC236}">
                <a16:creationId xmlns:a16="http://schemas.microsoft.com/office/drawing/2014/main" id="{6DD56EEB-5E1A-FC41-9BDC-6104C8A2666A}"/>
              </a:ext>
            </a:extLst>
          </p:cNvPr>
          <p:cNvSpPr>
            <a:spLocks noGrp="1"/>
          </p:cNvSpPr>
          <p:nvPr>
            <p:ph type="body" sz="quarter" idx="13" hasCustomPrompt="1"/>
          </p:nvPr>
        </p:nvSpPr>
        <p:spPr>
          <a:xfrm>
            <a:off x="628650" y="2362200"/>
            <a:ext cx="2057400" cy="304800"/>
          </a:xfrm>
          <a:prstGeom prst="rect">
            <a:avLst/>
          </a:prstGeom>
        </p:spPr>
        <p:txBody>
          <a:bodyPr tIns="0" bIns="0" anchor="b">
            <a:normAutofit/>
          </a:bodyPr>
          <a:lstStyle>
            <a:lvl1pPr marL="0" indent="0" algn="ctr">
              <a:buNone/>
              <a:defRPr sz="2000" b="1" i="0">
                <a:solidFill>
                  <a:schemeClr val="tx1"/>
                </a:solidFill>
                <a:latin typeface="+mn-lt"/>
              </a:defRPr>
            </a:lvl1pPr>
          </a:lstStyle>
          <a:p>
            <a:pPr lvl="0"/>
            <a:r>
              <a:rPr lang="en-US" dirty="0"/>
              <a:t>Subhead</a:t>
            </a:r>
          </a:p>
        </p:txBody>
      </p:sp>
      <p:sp>
        <p:nvSpPr>
          <p:cNvPr id="9" name="Text Placeholder 13">
            <a:extLst>
              <a:ext uri="{FF2B5EF4-FFF2-40B4-BE49-F238E27FC236}">
                <a16:creationId xmlns:a16="http://schemas.microsoft.com/office/drawing/2014/main" id="{002BAA5A-C66E-AB4A-ABA6-ECB4D6209592}"/>
              </a:ext>
            </a:extLst>
          </p:cNvPr>
          <p:cNvSpPr>
            <a:spLocks noGrp="1"/>
          </p:cNvSpPr>
          <p:nvPr>
            <p:ph type="body" sz="quarter" idx="14" hasCustomPrompt="1"/>
          </p:nvPr>
        </p:nvSpPr>
        <p:spPr>
          <a:xfrm>
            <a:off x="6457950" y="2362200"/>
            <a:ext cx="2057400" cy="304800"/>
          </a:xfrm>
          <a:prstGeom prst="rect">
            <a:avLst/>
          </a:prstGeom>
        </p:spPr>
        <p:txBody>
          <a:bodyPr tIns="0" bIns="0" anchor="b">
            <a:normAutofit/>
          </a:bodyPr>
          <a:lstStyle>
            <a:lvl1pPr marL="0" indent="0" algn="ctr">
              <a:buNone/>
              <a:defRPr sz="2000" b="1" i="0">
                <a:solidFill>
                  <a:schemeClr val="tx1"/>
                </a:solidFill>
                <a:latin typeface="+mn-lt"/>
              </a:defRPr>
            </a:lvl1pPr>
          </a:lstStyle>
          <a:p>
            <a:pPr lvl="0"/>
            <a:r>
              <a:rPr lang="en-US" dirty="0"/>
              <a:t>Subhead</a:t>
            </a:r>
          </a:p>
        </p:txBody>
      </p:sp>
      <p:sp>
        <p:nvSpPr>
          <p:cNvPr id="10" name="Text Placeholder 13">
            <a:extLst>
              <a:ext uri="{FF2B5EF4-FFF2-40B4-BE49-F238E27FC236}">
                <a16:creationId xmlns:a16="http://schemas.microsoft.com/office/drawing/2014/main" id="{8D0E545A-1D40-EE41-8064-5928222E71F5}"/>
              </a:ext>
            </a:extLst>
          </p:cNvPr>
          <p:cNvSpPr>
            <a:spLocks noGrp="1"/>
          </p:cNvSpPr>
          <p:nvPr>
            <p:ph type="body" sz="quarter" idx="15" hasCustomPrompt="1"/>
          </p:nvPr>
        </p:nvSpPr>
        <p:spPr>
          <a:xfrm>
            <a:off x="3543300" y="2362200"/>
            <a:ext cx="2057400" cy="304800"/>
          </a:xfrm>
          <a:prstGeom prst="rect">
            <a:avLst/>
          </a:prstGeom>
        </p:spPr>
        <p:txBody>
          <a:bodyPr tIns="0" bIns="0" anchor="b">
            <a:normAutofit/>
          </a:bodyPr>
          <a:lstStyle>
            <a:lvl1pPr marL="0" indent="0" algn="ctr">
              <a:buNone/>
              <a:defRPr sz="2000" b="1" i="0">
                <a:solidFill>
                  <a:schemeClr val="tx1"/>
                </a:solidFill>
                <a:latin typeface="+mn-lt"/>
              </a:defRPr>
            </a:lvl1pPr>
          </a:lstStyle>
          <a:p>
            <a:pPr lvl="0"/>
            <a:r>
              <a:rPr lang="en-US" dirty="0"/>
              <a:t>Subhead</a:t>
            </a:r>
          </a:p>
        </p:txBody>
      </p:sp>
    </p:spTree>
    <p:extLst>
      <p:ext uri="{BB962C8B-B14F-4D97-AF65-F5344CB8AC3E}">
        <p14:creationId xmlns:p14="http://schemas.microsoft.com/office/powerpoint/2010/main" val="2933943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Image and Tex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1687E99-5CDB-0B44-A02C-579184AD0956}"/>
              </a:ext>
            </a:extLst>
          </p:cNvPr>
          <p:cNvSpPr/>
          <p:nvPr userDrawn="1"/>
        </p:nvSpPr>
        <p:spPr>
          <a:xfrm>
            <a:off x="-9144" y="6212926"/>
            <a:ext cx="9162288" cy="64507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ounded Rectangle 13">
            <a:extLst>
              <a:ext uri="{FF2B5EF4-FFF2-40B4-BE49-F238E27FC236}">
                <a16:creationId xmlns:a16="http://schemas.microsoft.com/office/drawing/2014/main" id="{5F759B73-2926-1243-8C54-9F81CC4FEE3B}"/>
              </a:ext>
            </a:extLst>
          </p:cNvPr>
          <p:cNvSpPr/>
          <p:nvPr userDrawn="1"/>
        </p:nvSpPr>
        <p:spPr>
          <a:xfrm>
            <a:off x="2656068" y="1066800"/>
            <a:ext cx="5293237" cy="4273994"/>
          </a:xfrm>
          <a:prstGeom prst="roundRect">
            <a:avLst>
              <a:gd name="adj" fmla="val 0"/>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a:lstStyle/>
          <a:p>
            <a:endParaRPr lang="en-US" sz="1350" dirty="0">
              <a:latin typeface="+mj-lt"/>
            </a:endParaRPr>
          </a:p>
        </p:txBody>
      </p:sp>
      <p:sp>
        <p:nvSpPr>
          <p:cNvPr id="15" name="Rectangle 14">
            <a:extLst>
              <a:ext uri="{FF2B5EF4-FFF2-40B4-BE49-F238E27FC236}">
                <a16:creationId xmlns:a16="http://schemas.microsoft.com/office/drawing/2014/main" id="{11195FD5-F90D-6E48-BA95-14C70423FB2C}"/>
              </a:ext>
            </a:extLst>
          </p:cNvPr>
          <p:cNvSpPr/>
          <p:nvPr userDrawn="1"/>
        </p:nvSpPr>
        <p:spPr>
          <a:xfrm>
            <a:off x="1194695" y="1600200"/>
            <a:ext cx="2333624" cy="3159346"/>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mj-lt"/>
            </a:endParaRPr>
          </a:p>
        </p:txBody>
      </p:sp>
      <p:sp>
        <p:nvSpPr>
          <p:cNvPr id="16" name="Picture Placeholder 14">
            <a:extLst>
              <a:ext uri="{FF2B5EF4-FFF2-40B4-BE49-F238E27FC236}">
                <a16:creationId xmlns:a16="http://schemas.microsoft.com/office/drawing/2014/main" id="{855AF2D4-8C7C-2849-A0D6-D449E513C6D0}"/>
              </a:ext>
            </a:extLst>
          </p:cNvPr>
          <p:cNvSpPr>
            <a:spLocks noGrp="1"/>
          </p:cNvSpPr>
          <p:nvPr>
            <p:ph type="pic" sz="quarter" idx="10"/>
          </p:nvPr>
        </p:nvSpPr>
        <p:spPr>
          <a:xfrm>
            <a:off x="1194695" y="1600200"/>
            <a:ext cx="2333625" cy="3159346"/>
          </a:xfrm>
          <a:prstGeom prst="rect">
            <a:avLst/>
          </a:prstGeom>
        </p:spPr>
        <p:txBody>
          <a:bodyPr/>
          <a:lstStyle>
            <a:lvl1pPr marL="0" indent="0">
              <a:buNone/>
              <a:defRPr sz="1800" b="1" i="0">
                <a:solidFill>
                  <a:schemeClr val="tx1"/>
                </a:solidFill>
                <a:latin typeface="+mj-lt"/>
              </a:defRPr>
            </a:lvl1pPr>
          </a:lstStyle>
          <a:p>
            <a:r>
              <a:rPr lang="en-US"/>
              <a:t>Click icon to add picture</a:t>
            </a:r>
            <a:endParaRPr lang="en-US" dirty="0"/>
          </a:p>
        </p:txBody>
      </p:sp>
      <p:sp>
        <p:nvSpPr>
          <p:cNvPr id="17" name="Text Placeholder 22">
            <a:extLst>
              <a:ext uri="{FF2B5EF4-FFF2-40B4-BE49-F238E27FC236}">
                <a16:creationId xmlns:a16="http://schemas.microsoft.com/office/drawing/2014/main" id="{6041B4C2-28F5-0E43-84A3-1E98A479E820}"/>
              </a:ext>
            </a:extLst>
          </p:cNvPr>
          <p:cNvSpPr>
            <a:spLocks noGrp="1"/>
          </p:cNvSpPr>
          <p:nvPr>
            <p:ph type="body" sz="quarter" idx="11" hasCustomPrompt="1"/>
          </p:nvPr>
        </p:nvSpPr>
        <p:spPr>
          <a:xfrm>
            <a:off x="3733799" y="2106202"/>
            <a:ext cx="4010025" cy="1190926"/>
          </a:xfrm>
          <a:prstGeom prst="rect">
            <a:avLst/>
          </a:prstGeom>
        </p:spPr>
        <p:txBody>
          <a:bodyPr anchor="b" anchorCtr="0">
            <a:noAutofit/>
          </a:bodyPr>
          <a:lstStyle>
            <a:lvl1pPr marL="0" indent="0" algn="ctr">
              <a:buNone/>
              <a:defRPr sz="3200" b="1" i="0">
                <a:solidFill>
                  <a:schemeClr val="tx1"/>
                </a:solidFill>
                <a:latin typeface="+mj-lt"/>
              </a:defRPr>
            </a:lvl1pPr>
            <a:lvl2pPr marL="342900" indent="0" algn="ctr">
              <a:buNone/>
              <a:defRPr b="0" i="0">
                <a:solidFill>
                  <a:schemeClr val="tx1">
                    <a:lumMod val="65000"/>
                    <a:lumOff val="35000"/>
                  </a:schemeClr>
                </a:solidFill>
                <a:latin typeface="Myriad Pro" panose="020B0503030403020204" pitchFamily="34" charset="0"/>
              </a:defRPr>
            </a:lvl2pPr>
            <a:lvl3pPr marL="685800" indent="0">
              <a:buNone/>
              <a:defRPr b="1" i="0">
                <a:solidFill>
                  <a:schemeClr val="tx1">
                    <a:lumMod val="65000"/>
                    <a:lumOff val="35000"/>
                  </a:schemeClr>
                </a:solidFill>
                <a:latin typeface="Myriad Pro Semibold" panose="020B0503030403020204" pitchFamily="34" charset="0"/>
              </a:defRPr>
            </a:lvl3pPr>
            <a:lvl4pPr marL="1028700" indent="0">
              <a:buNone/>
              <a:defRPr b="1" i="0">
                <a:solidFill>
                  <a:schemeClr val="tx1">
                    <a:lumMod val="65000"/>
                    <a:lumOff val="35000"/>
                  </a:schemeClr>
                </a:solidFill>
                <a:latin typeface="Myriad Pro Semibold" panose="020B0503030403020204" pitchFamily="34" charset="0"/>
              </a:defRPr>
            </a:lvl4pPr>
            <a:lvl5pPr marL="1371600" indent="0">
              <a:buNone/>
              <a:defRPr b="1" i="0">
                <a:solidFill>
                  <a:schemeClr val="tx1">
                    <a:lumMod val="65000"/>
                    <a:lumOff val="35000"/>
                  </a:schemeClr>
                </a:solidFill>
                <a:latin typeface="Myriad Pro Semibold" panose="020B0503030403020204" pitchFamily="34" charset="0"/>
              </a:defRPr>
            </a:lvl5pPr>
          </a:lstStyle>
          <a:p>
            <a:pPr lvl="0"/>
            <a:r>
              <a:rPr lang="en-US" dirty="0"/>
              <a:t>First &amp; Last Name</a:t>
            </a:r>
          </a:p>
        </p:txBody>
      </p:sp>
      <p:sp>
        <p:nvSpPr>
          <p:cNvPr id="18" name="Text Placeholder 22">
            <a:extLst>
              <a:ext uri="{FF2B5EF4-FFF2-40B4-BE49-F238E27FC236}">
                <a16:creationId xmlns:a16="http://schemas.microsoft.com/office/drawing/2014/main" id="{0AD2906D-80B8-9F47-ACC6-2080574562EE}"/>
              </a:ext>
            </a:extLst>
          </p:cNvPr>
          <p:cNvSpPr>
            <a:spLocks noGrp="1"/>
          </p:cNvSpPr>
          <p:nvPr>
            <p:ph type="body" sz="quarter" idx="12" hasCustomPrompt="1"/>
          </p:nvPr>
        </p:nvSpPr>
        <p:spPr>
          <a:xfrm>
            <a:off x="3733799" y="3352800"/>
            <a:ext cx="4010025" cy="381000"/>
          </a:xfrm>
          <a:prstGeom prst="rect">
            <a:avLst/>
          </a:prstGeom>
        </p:spPr>
        <p:txBody>
          <a:bodyPr anchor="ctr" anchorCtr="0">
            <a:noAutofit/>
          </a:bodyPr>
          <a:lstStyle>
            <a:lvl1pPr marL="0" indent="0" algn="ctr">
              <a:buNone/>
              <a:defRPr sz="2400" b="0" i="0">
                <a:solidFill>
                  <a:schemeClr val="tx1"/>
                </a:solidFill>
                <a:latin typeface="+mj-lt"/>
              </a:defRPr>
            </a:lvl1pPr>
            <a:lvl2pPr marL="342900" indent="0" algn="ctr">
              <a:buNone/>
              <a:defRPr b="0" i="0">
                <a:solidFill>
                  <a:schemeClr val="tx1">
                    <a:lumMod val="65000"/>
                    <a:lumOff val="35000"/>
                  </a:schemeClr>
                </a:solidFill>
                <a:latin typeface="Myriad Pro" panose="020B0503030403020204" pitchFamily="34" charset="0"/>
              </a:defRPr>
            </a:lvl2pPr>
            <a:lvl3pPr marL="685800" indent="0">
              <a:buNone/>
              <a:defRPr b="1" i="0">
                <a:solidFill>
                  <a:schemeClr val="tx1">
                    <a:lumMod val="65000"/>
                    <a:lumOff val="35000"/>
                  </a:schemeClr>
                </a:solidFill>
                <a:latin typeface="Myriad Pro Semibold" panose="020B0503030403020204" pitchFamily="34" charset="0"/>
              </a:defRPr>
            </a:lvl3pPr>
            <a:lvl4pPr marL="1028700" indent="0">
              <a:buNone/>
              <a:defRPr b="1" i="0">
                <a:solidFill>
                  <a:schemeClr val="tx1">
                    <a:lumMod val="65000"/>
                    <a:lumOff val="35000"/>
                  </a:schemeClr>
                </a:solidFill>
                <a:latin typeface="Myriad Pro Semibold" panose="020B0503030403020204" pitchFamily="34" charset="0"/>
              </a:defRPr>
            </a:lvl4pPr>
            <a:lvl5pPr marL="1371600" indent="0">
              <a:buNone/>
              <a:defRPr b="1" i="0">
                <a:solidFill>
                  <a:schemeClr val="tx1">
                    <a:lumMod val="65000"/>
                    <a:lumOff val="35000"/>
                  </a:schemeClr>
                </a:solidFill>
                <a:latin typeface="Myriad Pro Semibold" panose="020B0503030403020204" pitchFamily="34" charset="0"/>
              </a:defRPr>
            </a:lvl5pPr>
          </a:lstStyle>
          <a:p>
            <a:pPr lvl="0"/>
            <a:r>
              <a:rPr lang="en-US" dirty="0"/>
              <a:t>Title</a:t>
            </a:r>
          </a:p>
        </p:txBody>
      </p:sp>
      <p:pic>
        <p:nvPicPr>
          <p:cNvPr id="10" name="Picture 9" descr="Toastmasters International">
            <a:extLst>
              <a:ext uri="{FF2B5EF4-FFF2-40B4-BE49-F238E27FC236}">
                <a16:creationId xmlns:a16="http://schemas.microsoft.com/office/drawing/2014/main" id="{4F8957F8-88CE-0E4A-A39E-C800B4D5E065}"/>
              </a:ext>
            </a:extLst>
          </p:cNvPr>
          <p:cNvPicPr>
            <a:picLocks/>
          </p:cNvPicPr>
          <p:nvPr userDrawn="1"/>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sp>
        <p:nvSpPr>
          <p:cNvPr id="19" name="Slide Number Placeholder 5">
            <a:extLst>
              <a:ext uri="{FF2B5EF4-FFF2-40B4-BE49-F238E27FC236}">
                <a16:creationId xmlns:a16="http://schemas.microsoft.com/office/drawing/2014/main" id="{8321C28C-29CE-2D45-873A-A95DCCDA22E7}"/>
              </a:ext>
            </a:extLst>
          </p:cNvPr>
          <p:cNvSpPr>
            <a:spLocks noGrp="1"/>
          </p:cNvSpPr>
          <p:nvPr>
            <p:ph type="sldNum" sz="quarter" idx="13"/>
          </p:nvPr>
        </p:nvSpPr>
        <p:spPr>
          <a:xfrm>
            <a:off x="6800850" y="6356351"/>
            <a:ext cx="2057400" cy="365125"/>
          </a:xfrm>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11729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3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08450" y="293875"/>
            <a:ext cx="8735525" cy="649224"/>
          </a:xfrm>
          <a:prstGeom prst="rect">
            <a:avLst/>
          </a:prstGeom>
        </p:spPr>
        <p:txBody>
          <a:bodyPr/>
          <a:lstStyle>
            <a:lvl1pPr>
              <a:defRPr>
                <a:solidFill>
                  <a:schemeClr val="tx1"/>
                </a:solidFill>
              </a:defRPr>
            </a:lvl1pPr>
          </a:lstStyle>
          <a:p>
            <a:r>
              <a:rPr lang="en-US"/>
              <a:t>Click to edit Master title style</a:t>
            </a:r>
            <a:endParaRPr lang="en-US" dirty="0"/>
          </a:p>
        </p:txBody>
      </p:sp>
      <p:sp>
        <p:nvSpPr>
          <p:cNvPr id="28" name="Picture Placeholder 14">
            <a:extLst>
              <a:ext uri="{FF2B5EF4-FFF2-40B4-BE49-F238E27FC236}">
                <a16:creationId xmlns:a16="http://schemas.microsoft.com/office/drawing/2014/main" id="{4779427A-781D-EA42-927E-C82F77CBE2D4}"/>
              </a:ext>
            </a:extLst>
          </p:cNvPr>
          <p:cNvSpPr>
            <a:spLocks noGrp="1"/>
          </p:cNvSpPr>
          <p:nvPr>
            <p:ph type="pic" sz="quarter" idx="10" hasCustomPrompt="1"/>
          </p:nvPr>
        </p:nvSpPr>
        <p:spPr>
          <a:xfrm>
            <a:off x="3438144" y="1953118"/>
            <a:ext cx="2267712" cy="2071068"/>
          </a:xfrm>
          <a:prstGeom prst="rect">
            <a:avLst/>
          </a:prstGeom>
        </p:spPr>
        <p:txBody>
          <a:bodyPr/>
          <a:lstStyle>
            <a:lvl1pPr marL="0" indent="0">
              <a:buNone/>
              <a:defRPr sz="1800" b="1" i="0">
                <a:solidFill>
                  <a:schemeClr val="tx1"/>
                </a:solidFill>
                <a:latin typeface="+mn-lt"/>
              </a:defRPr>
            </a:lvl1pPr>
          </a:lstStyle>
          <a:p>
            <a:r>
              <a:rPr lang="en-US" dirty="0"/>
              <a:t>Click to add picture</a:t>
            </a:r>
          </a:p>
        </p:txBody>
      </p:sp>
      <p:sp>
        <p:nvSpPr>
          <p:cNvPr id="29" name="Text Placeholder 5">
            <a:extLst>
              <a:ext uri="{FF2B5EF4-FFF2-40B4-BE49-F238E27FC236}">
                <a16:creationId xmlns:a16="http://schemas.microsoft.com/office/drawing/2014/main" id="{52CCDFF2-698A-B84A-9762-F0746F91F672}"/>
              </a:ext>
            </a:extLst>
          </p:cNvPr>
          <p:cNvSpPr>
            <a:spLocks noGrp="1"/>
          </p:cNvSpPr>
          <p:nvPr>
            <p:ph type="body" sz="quarter" idx="16" hasCustomPrompt="1"/>
          </p:nvPr>
        </p:nvSpPr>
        <p:spPr>
          <a:xfrm>
            <a:off x="3438144" y="4024190"/>
            <a:ext cx="2267712" cy="1365954"/>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34" name="Text Placeholder 4">
            <a:extLst>
              <a:ext uri="{FF2B5EF4-FFF2-40B4-BE49-F238E27FC236}">
                <a16:creationId xmlns:a16="http://schemas.microsoft.com/office/drawing/2014/main" id="{4DD02BB8-6D7A-2046-9515-B3821248853B}"/>
              </a:ext>
            </a:extLst>
          </p:cNvPr>
          <p:cNvSpPr>
            <a:spLocks noGrp="1"/>
          </p:cNvSpPr>
          <p:nvPr>
            <p:ph type="body" sz="quarter" idx="25" hasCustomPrompt="1"/>
          </p:nvPr>
        </p:nvSpPr>
        <p:spPr>
          <a:xfrm>
            <a:off x="3561588" y="4244697"/>
            <a:ext cx="2020824"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342900" indent="0">
              <a:buNone/>
              <a:defRPr b="1" i="0">
                <a:solidFill>
                  <a:srgbClr val="595959"/>
                </a:solidFill>
                <a:latin typeface="Myriad Pro Semibold" panose="020B0503030403020204" pitchFamily="34" charset="0"/>
              </a:defRPr>
            </a:lvl2pPr>
            <a:lvl3pPr marL="685800" indent="0">
              <a:buNone/>
              <a:defRPr b="1" i="0">
                <a:solidFill>
                  <a:srgbClr val="595959"/>
                </a:solidFill>
                <a:latin typeface="Myriad Pro Semibold" panose="020B0503030403020204" pitchFamily="34" charset="0"/>
              </a:defRPr>
            </a:lvl3pPr>
            <a:lvl4pPr marL="1028700" indent="0">
              <a:buNone/>
              <a:defRPr b="1" i="0">
                <a:solidFill>
                  <a:srgbClr val="595959"/>
                </a:solidFill>
                <a:latin typeface="Myriad Pro Semibold" panose="020B0503030403020204" pitchFamily="34" charset="0"/>
              </a:defRPr>
            </a:lvl4pPr>
            <a:lvl5pPr marL="1371600" indent="0">
              <a:buNone/>
              <a:defRPr b="1" i="0">
                <a:solidFill>
                  <a:srgbClr val="595959"/>
                </a:solidFill>
                <a:latin typeface="Myriad Pro Semibold" panose="020B0503030403020204" pitchFamily="34" charset="0"/>
              </a:defRPr>
            </a:lvl5pPr>
          </a:lstStyle>
          <a:p>
            <a:pPr lvl="0"/>
            <a:r>
              <a:rPr lang="en-US" dirty="0"/>
              <a:t>Click to enter first and last name</a:t>
            </a:r>
          </a:p>
        </p:txBody>
      </p:sp>
      <p:sp>
        <p:nvSpPr>
          <p:cNvPr id="37" name="Picture Placeholder 14">
            <a:extLst>
              <a:ext uri="{FF2B5EF4-FFF2-40B4-BE49-F238E27FC236}">
                <a16:creationId xmlns:a16="http://schemas.microsoft.com/office/drawing/2014/main" id="{9E49D0A7-C905-EA43-9A2D-DB9AF470A359}"/>
              </a:ext>
            </a:extLst>
          </p:cNvPr>
          <p:cNvSpPr>
            <a:spLocks noGrp="1"/>
          </p:cNvSpPr>
          <p:nvPr>
            <p:ph type="pic" sz="quarter" idx="26" hasCustomPrompt="1"/>
          </p:nvPr>
        </p:nvSpPr>
        <p:spPr>
          <a:xfrm>
            <a:off x="731887" y="1953118"/>
            <a:ext cx="2267712" cy="2071068"/>
          </a:xfrm>
          <a:prstGeom prst="rect">
            <a:avLst/>
          </a:prstGeom>
        </p:spPr>
        <p:txBody>
          <a:bodyPr/>
          <a:lstStyle>
            <a:lvl1pPr marL="0" indent="0">
              <a:buNone/>
              <a:defRPr sz="1800" b="1" i="0">
                <a:solidFill>
                  <a:schemeClr val="tx1"/>
                </a:solidFill>
                <a:latin typeface="+mn-lt"/>
              </a:defRPr>
            </a:lvl1pPr>
          </a:lstStyle>
          <a:p>
            <a:r>
              <a:rPr lang="en-US" dirty="0"/>
              <a:t>Click to add picture</a:t>
            </a:r>
          </a:p>
        </p:txBody>
      </p:sp>
      <p:sp>
        <p:nvSpPr>
          <p:cNvPr id="38" name="Text Placeholder 5">
            <a:extLst>
              <a:ext uri="{FF2B5EF4-FFF2-40B4-BE49-F238E27FC236}">
                <a16:creationId xmlns:a16="http://schemas.microsoft.com/office/drawing/2014/main" id="{408DC2C2-0C1A-0549-8DFD-B5846E86F5DB}"/>
              </a:ext>
            </a:extLst>
          </p:cNvPr>
          <p:cNvSpPr>
            <a:spLocks noGrp="1"/>
          </p:cNvSpPr>
          <p:nvPr>
            <p:ph type="body" sz="quarter" idx="27" hasCustomPrompt="1"/>
          </p:nvPr>
        </p:nvSpPr>
        <p:spPr>
          <a:xfrm>
            <a:off x="731887" y="4024190"/>
            <a:ext cx="2267712" cy="1365954"/>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39" name="Text Placeholder 4">
            <a:extLst>
              <a:ext uri="{FF2B5EF4-FFF2-40B4-BE49-F238E27FC236}">
                <a16:creationId xmlns:a16="http://schemas.microsoft.com/office/drawing/2014/main" id="{157D76DD-6800-C546-A701-88D8621EFDF3}"/>
              </a:ext>
            </a:extLst>
          </p:cNvPr>
          <p:cNvSpPr>
            <a:spLocks noGrp="1"/>
          </p:cNvSpPr>
          <p:nvPr>
            <p:ph type="body" sz="quarter" idx="28" hasCustomPrompt="1"/>
          </p:nvPr>
        </p:nvSpPr>
        <p:spPr>
          <a:xfrm>
            <a:off x="855331" y="4244697"/>
            <a:ext cx="2020824"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342900" indent="0">
              <a:buNone/>
              <a:defRPr b="1" i="0">
                <a:solidFill>
                  <a:srgbClr val="595959"/>
                </a:solidFill>
                <a:latin typeface="Myriad Pro Semibold" panose="020B0503030403020204" pitchFamily="34" charset="0"/>
              </a:defRPr>
            </a:lvl2pPr>
            <a:lvl3pPr marL="685800" indent="0">
              <a:buNone/>
              <a:defRPr b="1" i="0">
                <a:solidFill>
                  <a:srgbClr val="595959"/>
                </a:solidFill>
                <a:latin typeface="Myriad Pro Semibold" panose="020B0503030403020204" pitchFamily="34" charset="0"/>
              </a:defRPr>
            </a:lvl3pPr>
            <a:lvl4pPr marL="1028700" indent="0">
              <a:buNone/>
              <a:defRPr b="1" i="0">
                <a:solidFill>
                  <a:srgbClr val="595959"/>
                </a:solidFill>
                <a:latin typeface="Myriad Pro Semibold" panose="020B0503030403020204" pitchFamily="34" charset="0"/>
              </a:defRPr>
            </a:lvl4pPr>
            <a:lvl5pPr marL="1371600" indent="0">
              <a:buNone/>
              <a:defRPr b="1" i="0">
                <a:solidFill>
                  <a:srgbClr val="595959"/>
                </a:solidFill>
                <a:latin typeface="Myriad Pro Semibold" panose="020B0503030403020204" pitchFamily="34" charset="0"/>
              </a:defRPr>
            </a:lvl5pPr>
          </a:lstStyle>
          <a:p>
            <a:pPr lvl="0"/>
            <a:r>
              <a:rPr lang="en-US" dirty="0"/>
              <a:t>Click to enter first and last name</a:t>
            </a:r>
          </a:p>
        </p:txBody>
      </p:sp>
      <p:sp>
        <p:nvSpPr>
          <p:cNvPr id="40" name="Picture Placeholder 14">
            <a:extLst>
              <a:ext uri="{FF2B5EF4-FFF2-40B4-BE49-F238E27FC236}">
                <a16:creationId xmlns:a16="http://schemas.microsoft.com/office/drawing/2014/main" id="{206F4037-ACDA-D545-AE97-19BCD24A558A}"/>
              </a:ext>
            </a:extLst>
          </p:cNvPr>
          <p:cNvSpPr>
            <a:spLocks noGrp="1"/>
          </p:cNvSpPr>
          <p:nvPr>
            <p:ph type="pic" sz="quarter" idx="29" hasCustomPrompt="1"/>
          </p:nvPr>
        </p:nvSpPr>
        <p:spPr>
          <a:xfrm>
            <a:off x="6146327" y="1953118"/>
            <a:ext cx="2267712" cy="2071068"/>
          </a:xfrm>
          <a:prstGeom prst="rect">
            <a:avLst/>
          </a:prstGeom>
        </p:spPr>
        <p:txBody>
          <a:bodyPr/>
          <a:lstStyle>
            <a:lvl1pPr marL="0" indent="0">
              <a:buNone/>
              <a:defRPr sz="1800" b="1" i="0">
                <a:solidFill>
                  <a:schemeClr val="tx1"/>
                </a:solidFill>
                <a:latin typeface="+mn-lt"/>
              </a:defRPr>
            </a:lvl1pPr>
          </a:lstStyle>
          <a:p>
            <a:r>
              <a:rPr lang="en-US" dirty="0"/>
              <a:t>Click to add picture</a:t>
            </a:r>
          </a:p>
        </p:txBody>
      </p:sp>
      <p:sp>
        <p:nvSpPr>
          <p:cNvPr id="41" name="Text Placeholder 5">
            <a:extLst>
              <a:ext uri="{FF2B5EF4-FFF2-40B4-BE49-F238E27FC236}">
                <a16:creationId xmlns:a16="http://schemas.microsoft.com/office/drawing/2014/main" id="{7ED6EB13-4202-404D-8380-863765DE4E56}"/>
              </a:ext>
            </a:extLst>
          </p:cNvPr>
          <p:cNvSpPr>
            <a:spLocks noGrp="1"/>
          </p:cNvSpPr>
          <p:nvPr>
            <p:ph type="body" sz="quarter" idx="30" hasCustomPrompt="1"/>
          </p:nvPr>
        </p:nvSpPr>
        <p:spPr>
          <a:xfrm>
            <a:off x="6146327" y="4024190"/>
            <a:ext cx="2267712" cy="1365954"/>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42" name="Text Placeholder 4">
            <a:extLst>
              <a:ext uri="{FF2B5EF4-FFF2-40B4-BE49-F238E27FC236}">
                <a16:creationId xmlns:a16="http://schemas.microsoft.com/office/drawing/2014/main" id="{BDA54CC0-1DB6-1C4B-A1E7-741749ED3F40}"/>
              </a:ext>
            </a:extLst>
          </p:cNvPr>
          <p:cNvSpPr>
            <a:spLocks noGrp="1"/>
          </p:cNvSpPr>
          <p:nvPr>
            <p:ph type="body" sz="quarter" idx="31" hasCustomPrompt="1"/>
          </p:nvPr>
        </p:nvSpPr>
        <p:spPr>
          <a:xfrm>
            <a:off x="6269771" y="4244697"/>
            <a:ext cx="2020824"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342900" indent="0">
              <a:buNone/>
              <a:defRPr b="1" i="0">
                <a:solidFill>
                  <a:srgbClr val="595959"/>
                </a:solidFill>
                <a:latin typeface="Myriad Pro Semibold" panose="020B0503030403020204" pitchFamily="34" charset="0"/>
              </a:defRPr>
            </a:lvl2pPr>
            <a:lvl3pPr marL="685800" indent="0">
              <a:buNone/>
              <a:defRPr b="1" i="0">
                <a:solidFill>
                  <a:srgbClr val="595959"/>
                </a:solidFill>
                <a:latin typeface="Myriad Pro Semibold" panose="020B0503030403020204" pitchFamily="34" charset="0"/>
              </a:defRPr>
            </a:lvl3pPr>
            <a:lvl4pPr marL="1028700" indent="0">
              <a:buNone/>
              <a:defRPr b="1" i="0">
                <a:solidFill>
                  <a:srgbClr val="595959"/>
                </a:solidFill>
                <a:latin typeface="Myriad Pro Semibold" panose="020B0503030403020204" pitchFamily="34" charset="0"/>
              </a:defRPr>
            </a:lvl4pPr>
            <a:lvl5pPr marL="1371600" indent="0">
              <a:buNone/>
              <a:defRPr b="1" i="0">
                <a:solidFill>
                  <a:srgbClr val="595959"/>
                </a:solidFill>
                <a:latin typeface="Myriad Pro Semibold" panose="020B0503030403020204" pitchFamily="34" charset="0"/>
              </a:defRPr>
            </a:lvl5pPr>
          </a:lstStyle>
          <a:p>
            <a:pPr lvl="0"/>
            <a:r>
              <a:rPr lang="en-US" dirty="0"/>
              <a:t>Click to enter first and last name</a:t>
            </a:r>
          </a:p>
        </p:txBody>
      </p:sp>
      <p:sp>
        <p:nvSpPr>
          <p:cNvPr id="12" name="Slide Number Placeholder 5">
            <a:extLst>
              <a:ext uri="{FF2B5EF4-FFF2-40B4-BE49-F238E27FC236}">
                <a16:creationId xmlns:a16="http://schemas.microsoft.com/office/drawing/2014/main" id="{9E23CD83-E399-FE4A-9937-DAECDAC84F06}"/>
              </a:ext>
            </a:extLst>
          </p:cNvPr>
          <p:cNvSpPr>
            <a:spLocks noGrp="1"/>
          </p:cNvSpPr>
          <p:nvPr>
            <p:ph type="sldNum" sz="quarter" idx="32"/>
          </p:nvPr>
        </p:nvSpPr>
        <p:spPr>
          <a:xfrm>
            <a:off x="6800850" y="6356351"/>
            <a:ext cx="2057400" cy="365125"/>
          </a:xfrm>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3444205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Left_Content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123707" cy="649224"/>
          </a:xfrm>
          <a:prstGeom prst="rect">
            <a:avLst/>
          </a:prstGeom>
        </p:spPr>
        <p:txBody>
          <a:bodyPr anchor="ctr">
            <a:noAutofit/>
          </a:bodyPr>
          <a:lstStyle>
            <a:lvl1pPr>
              <a:defRPr sz="3600">
                <a:solidFill>
                  <a:schemeClr val="tx1"/>
                </a:solidFill>
              </a:defRPr>
            </a:lvl1pPr>
          </a:lstStyle>
          <a:p>
            <a:r>
              <a:rPr lang="en-US" dirty="0"/>
              <a:t>Click to edit title</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08451" y="1535081"/>
            <a:ext cx="4123707" cy="4332319"/>
          </a:xfrm>
          <a:prstGeom prst="rect">
            <a:avLst/>
          </a:prstGeom>
        </p:spPr>
        <p:txBody>
          <a:bodyPr>
            <a:normAutofit/>
          </a:bodyPr>
          <a:lstStyle>
            <a:lvl1pPr marL="0" indent="0">
              <a:buNone/>
              <a:defRPr sz="2800">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8" name="Slide Number Placeholder 7">
            <a:extLst>
              <a:ext uri="{FF2B5EF4-FFF2-40B4-BE49-F238E27FC236}">
                <a16:creationId xmlns:a16="http://schemas.microsoft.com/office/drawing/2014/main" id="{DBD07C98-DEB2-9043-B3B7-E156746DEEA1}"/>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5" name="Picture Placeholder 4">
            <a:extLst>
              <a:ext uri="{FF2B5EF4-FFF2-40B4-BE49-F238E27FC236}">
                <a16:creationId xmlns:a16="http://schemas.microsoft.com/office/drawing/2014/main" id="{30403F9B-2509-B349-8F7B-B7A269B84DED}"/>
              </a:ext>
            </a:extLst>
          </p:cNvPr>
          <p:cNvSpPr>
            <a:spLocks noGrp="1"/>
          </p:cNvSpPr>
          <p:nvPr>
            <p:ph type="pic" sz="quarter" idx="11" hasCustomPrompt="1"/>
          </p:nvPr>
        </p:nvSpPr>
        <p:spPr>
          <a:xfrm>
            <a:off x="4572000" y="0"/>
            <a:ext cx="4574286" cy="6217920"/>
          </a:xfrm>
        </p:spPr>
        <p:txBody>
          <a:bodyPr anchor="ctr"/>
          <a:lstStyle>
            <a:lvl1pPr marL="0" indent="0" algn="ctr">
              <a:buNone/>
              <a:defRPr>
                <a:solidFill>
                  <a:schemeClr val="tx1"/>
                </a:solidFill>
              </a:defRPr>
            </a:lvl1pPr>
          </a:lstStyle>
          <a:p>
            <a:r>
              <a:rPr lang="en-US" dirty="0"/>
              <a:t>Click to Add Photo</a:t>
            </a:r>
          </a:p>
        </p:txBody>
      </p:sp>
    </p:spTree>
    <p:extLst>
      <p:ext uri="{BB962C8B-B14F-4D97-AF65-F5344CB8AC3E}">
        <p14:creationId xmlns:p14="http://schemas.microsoft.com/office/powerpoint/2010/main" val="2494206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ext Left_Content Right_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CBC6FF-D0F0-194A-9730-69A23927DE9B}"/>
              </a:ext>
            </a:extLst>
          </p:cNvPr>
          <p:cNvSpPr/>
          <p:nvPr userDrawn="1"/>
        </p:nvSpPr>
        <p:spPr>
          <a:xfrm>
            <a:off x="4572000" y="0"/>
            <a:ext cx="4572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123707" cy="649224"/>
          </a:xfrm>
          <a:prstGeom prst="rect">
            <a:avLst/>
          </a:prstGeom>
        </p:spPr>
        <p:txBody>
          <a:bodyPr anchor="ctr">
            <a:normAutofit/>
          </a:bodyPr>
          <a:lstStyle>
            <a:lvl1pPr>
              <a:defRPr sz="3600">
                <a:solidFill>
                  <a:schemeClr val="tx1"/>
                </a:solidFill>
              </a:defRPr>
            </a:lvl1pPr>
          </a:lstStyle>
          <a:p>
            <a:r>
              <a:rPr lang="en-US" dirty="0"/>
              <a:t>Click to edit title</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08451" y="1535080"/>
            <a:ext cx="4123707" cy="4332320"/>
          </a:xfrm>
          <a:prstGeom prst="rect">
            <a:avLst/>
          </a:prstGeom>
        </p:spPr>
        <p:txBody>
          <a:bodyPr>
            <a:normAutofit/>
          </a:bodyPr>
          <a:lstStyle>
            <a:lvl1pPr marL="0" indent="0">
              <a:buNone/>
              <a:defRPr sz="2800">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8" name="Slide Number Placeholder 7">
            <a:extLst>
              <a:ext uri="{FF2B5EF4-FFF2-40B4-BE49-F238E27FC236}">
                <a16:creationId xmlns:a16="http://schemas.microsoft.com/office/drawing/2014/main" id="{DBD07C98-DEB2-9043-B3B7-E156746DEEA1}"/>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7" name="Picture Placeholder 4">
            <a:extLst>
              <a:ext uri="{FF2B5EF4-FFF2-40B4-BE49-F238E27FC236}">
                <a16:creationId xmlns:a16="http://schemas.microsoft.com/office/drawing/2014/main" id="{1A32ABD0-551C-8047-9A8B-46EC083AD1DA}"/>
              </a:ext>
            </a:extLst>
          </p:cNvPr>
          <p:cNvSpPr>
            <a:spLocks noGrp="1"/>
          </p:cNvSpPr>
          <p:nvPr>
            <p:ph type="pic" sz="quarter" idx="11" hasCustomPrompt="1"/>
          </p:nvPr>
        </p:nvSpPr>
        <p:spPr>
          <a:xfrm>
            <a:off x="4572000" y="0"/>
            <a:ext cx="4574286" cy="6217920"/>
          </a:xfrm>
        </p:spPr>
        <p:txBody>
          <a:bodyPr anchor="ctr"/>
          <a:lstStyle>
            <a:lvl1pPr marL="0" indent="0" algn="ctr">
              <a:buNone/>
              <a:defRPr>
                <a:solidFill>
                  <a:schemeClr val="tx1"/>
                </a:solidFill>
              </a:defRPr>
            </a:lvl1pPr>
          </a:lstStyle>
          <a:p>
            <a:r>
              <a:rPr lang="en-US" dirty="0"/>
              <a:t>Click to Add Photo</a:t>
            </a:r>
          </a:p>
        </p:txBody>
      </p:sp>
    </p:spTree>
    <p:extLst>
      <p:ext uri="{BB962C8B-B14F-4D97-AF65-F5344CB8AC3E}">
        <p14:creationId xmlns:p14="http://schemas.microsoft.com/office/powerpoint/2010/main" val="31757836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Text Left_Text Righ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CBC6FF-D0F0-194A-9730-69A23927DE9B}"/>
              </a:ext>
            </a:extLst>
          </p:cNvPr>
          <p:cNvSpPr/>
          <p:nvPr userDrawn="1"/>
        </p:nvSpPr>
        <p:spPr>
          <a:xfrm>
            <a:off x="4572000" y="0"/>
            <a:ext cx="4572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121658" cy="649224"/>
          </a:xfrm>
          <a:prstGeom prst="rect">
            <a:avLst/>
          </a:prstGeom>
        </p:spPr>
        <p:txBody>
          <a:bodyPr anchor="ctr">
            <a:normAutofit/>
          </a:bodyPr>
          <a:lstStyle>
            <a:lvl1pPr>
              <a:defRPr sz="3600">
                <a:solidFill>
                  <a:schemeClr val="tx1"/>
                </a:solidFill>
              </a:defRPr>
            </a:lvl1pPr>
          </a:lstStyle>
          <a:p>
            <a:r>
              <a:rPr lang="en-US" dirty="0"/>
              <a:t>Click to edit title</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08451" y="1535080"/>
            <a:ext cx="4123707" cy="4332320"/>
          </a:xfrm>
          <a:prstGeom prst="rect">
            <a:avLst/>
          </a:prstGeom>
        </p:spPr>
        <p:txBody>
          <a:bodyPr>
            <a:normAutofit/>
          </a:bodyPr>
          <a:lstStyle>
            <a:lvl1pPr marL="0" indent="0">
              <a:buNone/>
              <a:defRPr sz="2800">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8" name="Slide Number Placeholder 7">
            <a:extLst>
              <a:ext uri="{FF2B5EF4-FFF2-40B4-BE49-F238E27FC236}">
                <a16:creationId xmlns:a16="http://schemas.microsoft.com/office/drawing/2014/main" id="{DBD07C98-DEB2-9043-B3B7-E156746DEEA1}"/>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5" name="Text Placeholder 4">
            <a:extLst>
              <a:ext uri="{FF2B5EF4-FFF2-40B4-BE49-F238E27FC236}">
                <a16:creationId xmlns:a16="http://schemas.microsoft.com/office/drawing/2014/main" id="{7536AC97-D6BB-CF45-B568-D12F1D2C17B8}"/>
              </a:ext>
            </a:extLst>
          </p:cNvPr>
          <p:cNvSpPr>
            <a:spLocks noGrp="1"/>
          </p:cNvSpPr>
          <p:nvPr>
            <p:ph type="body" sz="quarter" idx="12"/>
          </p:nvPr>
        </p:nvSpPr>
        <p:spPr>
          <a:xfrm>
            <a:off x="4822317" y="419100"/>
            <a:ext cx="4121658" cy="5448300"/>
          </a:xfrm>
        </p:spPr>
        <p:txBody>
          <a:bodyPr anchor="ct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716421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and Text Left Multiple_Content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123707" cy="1143000"/>
          </a:xfrm>
          <a:prstGeom prst="rect">
            <a:avLst/>
          </a:prstGeom>
        </p:spPr>
        <p:txBody>
          <a:bodyPr anchor="ctr">
            <a:normAutofit/>
          </a:bodyPr>
          <a:lstStyle>
            <a:lvl1pPr>
              <a:defRPr sz="3600">
                <a:solidFill>
                  <a:schemeClr val="tx1"/>
                </a:solidFill>
              </a:defRPr>
            </a:lvl1pPr>
          </a:lstStyle>
          <a:p>
            <a:r>
              <a:rPr lang="en-US" dirty="0"/>
              <a:t>Click to edit title multiple lines</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08451" y="2019066"/>
            <a:ext cx="4123707" cy="3848335"/>
          </a:xfrm>
          <a:prstGeom prst="rect">
            <a:avLst/>
          </a:prstGeom>
        </p:spPr>
        <p:txBody>
          <a:bodyPr>
            <a:normAutofit/>
          </a:bodyPr>
          <a:lstStyle>
            <a:lvl1pPr marL="0" indent="0">
              <a:buNone/>
              <a:defRPr sz="2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10" name="Rectangle 9">
            <a:extLst>
              <a:ext uri="{FF2B5EF4-FFF2-40B4-BE49-F238E27FC236}">
                <a16:creationId xmlns:a16="http://schemas.microsoft.com/office/drawing/2014/main" id="{3A3057B3-0FA6-1247-A5B1-98999B22F4C8}"/>
              </a:ext>
            </a:extLst>
          </p:cNvPr>
          <p:cNvSpPr/>
          <p:nvPr userDrawn="1"/>
        </p:nvSpPr>
        <p:spPr>
          <a:xfrm>
            <a:off x="0" y="6212926"/>
            <a:ext cx="9144000" cy="64507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4" name="Straight Connector 13">
            <a:extLst>
              <a:ext uri="{FF2B5EF4-FFF2-40B4-BE49-F238E27FC236}">
                <a16:creationId xmlns:a16="http://schemas.microsoft.com/office/drawing/2014/main" id="{8AD59A93-E94D-0445-9D55-67EBAACB4771}"/>
              </a:ext>
            </a:extLst>
          </p:cNvPr>
          <p:cNvCxnSpPr/>
          <p:nvPr userDrawn="1"/>
        </p:nvCxnSpPr>
        <p:spPr>
          <a:xfrm>
            <a:off x="304800" y="1476768"/>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9" name="Picture Placeholder 4">
            <a:extLst>
              <a:ext uri="{FF2B5EF4-FFF2-40B4-BE49-F238E27FC236}">
                <a16:creationId xmlns:a16="http://schemas.microsoft.com/office/drawing/2014/main" id="{8DCE7488-AC56-214B-8402-0373CFC92E4D}"/>
              </a:ext>
            </a:extLst>
          </p:cNvPr>
          <p:cNvSpPr>
            <a:spLocks noGrp="1"/>
          </p:cNvSpPr>
          <p:nvPr>
            <p:ph type="pic" sz="quarter" idx="11" hasCustomPrompt="1"/>
          </p:nvPr>
        </p:nvSpPr>
        <p:spPr>
          <a:xfrm>
            <a:off x="4572000" y="0"/>
            <a:ext cx="4574286" cy="6217920"/>
          </a:xfrm>
        </p:spPr>
        <p:txBody>
          <a:bodyPr anchor="ctr"/>
          <a:lstStyle>
            <a:lvl1pPr marL="0" indent="0" algn="ctr">
              <a:buNone/>
              <a:defRPr>
                <a:solidFill>
                  <a:schemeClr val="tx1"/>
                </a:solidFill>
              </a:defRPr>
            </a:lvl1pPr>
          </a:lstStyle>
          <a:p>
            <a:r>
              <a:rPr lang="en-US" dirty="0"/>
              <a:t>Click to Add Photo</a:t>
            </a:r>
          </a:p>
        </p:txBody>
      </p:sp>
      <p:pic>
        <p:nvPicPr>
          <p:cNvPr id="13" name="Picture 12" descr="Toastmasters International">
            <a:extLst>
              <a:ext uri="{FF2B5EF4-FFF2-40B4-BE49-F238E27FC236}">
                <a16:creationId xmlns:a16="http://schemas.microsoft.com/office/drawing/2014/main" id="{D984B6F2-BD5B-6C47-8C0D-EB720C0B8052}"/>
              </a:ext>
            </a:extLst>
          </p:cNvPr>
          <p:cNvPicPr>
            <a:picLocks/>
          </p:cNvPicPr>
          <p:nvPr userDrawn="1"/>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sp>
        <p:nvSpPr>
          <p:cNvPr id="15" name="Slide Number Placeholder 5">
            <a:extLst>
              <a:ext uri="{FF2B5EF4-FFF2-40B4-BE49-F238E27FC236}">
                <a16:creationId xmlns:a16="http://schemas.microsoft.com/office/drawing/2014/main" id="{4B54CCAB-F9FC-3140-89B0-FAD680582743}"/>
              </a:ext>
            </a:extLst>
          </p:cNvPr>
          <p:cNvSpPr>
            <a:spLocks noGrp="1"/>
          </p:cNvSpPr>
          <p:nvPr>
            <p:ph type="sldNum" sz="quarter" idx="10"/>
          </p:nvPr>
        </p:nvSpPr>
        <p:spPr>
          <a:xfrm>
            <a:off x="6800850" y="6356351"/>
            <a:ext cx="2057400" cy="365125"/>
          </a:xfrm>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18550125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and Text Left Multiple_Content Right_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B99C37B-CADC-224E-AFF4-6F5D325F9CED}"/>
              </a:ext>
            </a:extLst>
          </p:cNvPr>
          <p:cNvSpPr/>
          <p:nvPr userDrawn="1"/>
        </p:nvSpPr>
        <p:spPr>
          <a:xfrm>
            <a:off x="4572000" y="0"/>
            <a:ext cx="4572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123707" cy="1143000"/>
          </a:xfrm>
          <a:prstGeom prst="rect">
            <a:avLst/>
          </a:prstGeom>
        </p:spPr>
        <p:txBody>
          <a:bodyPr anchor="ctr">
            <a:normAutofit/>
          </a:bodyPr>
          <a:lstStyle>
            <a:lvl1pPr>
              <a:defRPr sz="3600">
                <a:solidFill>
                  <a:schemeClr val="tx1"/>
                </a:solidFill>
              </a:defRPr>
            </a:lvl1pPr>
          </a:lstStyle>
          <a:p>
            <a:r>
              <a:rPr lang="en-US" dirty="0"/>
              <a:t>Click to edit title multiple lines</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08451" y="2019066"/>
            <a:ext cx="4123707" cy="3848335"/>
          </a:xfrm>
          <a:prstGeom prst="rect">
            <a:avLst/>
          </a:prstGeom>
        </p:spPr>
        <p:txBody>
          <a:bodyPr>
            <a:normAutofit/>
          </a:bodyPr>
          <a:lstStyle>
            <a:lvl1pPr marL="0" indent="0">
              <a:buNone/>
              <a:defRPr sz="2800">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10" name="Rectangle 9">
            <a:extLst>
              <a:ext uri="{FF2B5EF4-FFF2-40B4-BE49-F238E27FC236}">
                <a16:creationId xmlns:a16="http://schemas.microsoft.com/office/drawing/2014/main" id="{3A3057B3-0FA6-1247-A5B1-98999B22F4C8}"/>
              </a:ext>
            </a:extLst>
          </p:cNvPr>
          <p:cNvSpPr/>
          <p:nvPr userDrawn="1"/>
        </p:nvSpPr>
        <p:spPr>
          <a:xfrm>
            <a:off x="0" y="6212926"/>
            <a:ext cx="9144000" cy="64507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4" name="Straight Connector 13">
            <a:extLst>
              <a:ext uri="{FF2B5EF4-FFF2-40B4-BE49-F238E27FC236}">
                <a16:creationId xmlns:a16="http://schemas.microsoft.com/office/drawing/2014/main" id="{8AD59A93-E94D-0445-9D55-67EBAACB4771}"/>
              </a:ext>
            </a:extLst>
          </p:cNvPr>
          <p:cNvCxnSpPr/>
          <p:nvPr userDrawn="1"/>
        </p:nvCxnSpPr>
        <p:spPr>
          <a:xfrm>
            <a:off x="304800" y="1476768"/>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13" name="Picture Placeholder 4">
            <a:extLst>
              <a:ext uri="{FF2B5EF4-FFF2-40B4-BE49-F238E27FC236}">
                <a16:creationId xmlns:a16="http://schemas.microsoft.com/office/drawing/2014/main" id="{D36E625B-E8A5-F64D-B280-FF6E4EB345D5}"/>
              </a:ext>
            </a:extLst>
          </p:cNvPr>
          <p:cNvSpPr>
            <a:spLocks noGrp="1"/>
          </p:cNvSpPr>
          <p:nvPr>
            <p:ph type="pic" sz="quarter" idx="11" hasCustomPrompt="1"/>
          </p:nvPr>
        </p:nvSpPr>
        <p:spPr>
          <a:xfrm>
            <a:off x="4572000" y="0"/>
            <a:ext cx="4574286" cy="6217920"/>
          </a:xfrm>
        </p:spPr>
        <p:txBody>
          <a:bodyPr anchor="ctr"/>
          <a:lstStyle>
            <a:lvl1pPr marL="0" indent="0" algn="ctr">
              <a:buNone/>
              <a:defRPr>
                <a:solidFill>
                  <a:schemeClr val="tx1"/>
                </a:solidFill>
              </a:defRPr>
            </a:lvl1pPr>
          </a:lstStyle>
          <a:p>
            <a:r>
              <a:rPr lang="en-US" dirty="0"/>
              <a:t>Click to Add Photo</a:t>
            </a:r>
          </a:p>
        </p:txBody>
      </p:sp>
      <p:pic>
        <p:nvPicPr>
          <p:cNvPr id="15" name="Picture 14" descr="Toastmasters International">
            <a:extLst>
              <a:ext uri="{FF2B5EF4-FFF2-40B4-BE49-F238E27FC236}">
                <a16:creationId xmlns:a16="http://schemas.microsoft.com/office/drawing/2014/main" id="{B709A71D-E86F-3841-848D-B1084F157369}"/>
              </a:ext>
            </a:extLst>
          </p:cNvPr>
          <p:cNvPicPr>
            <a:picLocks/>
          </p:cNvPicPr>
          <p:nvPr userDrawn="1"/>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sp>
        <p:nvSpPr>
          <p:cNvPr id="16" name="Slide Number Placeholder 5">
            <a:extLst>
              <a:ext uri="{FF2B5EF4-FFF2-40B4-BE49-F238E27FC236}">
                <a16:creationId xmlns:a16="http://schemas.microsoft.com/office/drawing/2014/main" id="{B8405AB4-43EA-5745-9810-C23CA8DD83D9}"/>
              </a:ext>
            </a:extLst>
          </p:cNvPr>
          <p:cNvSpPr>
            <a:spLocks noGrp="1"/>
          </p:cNvSpPr>
          <p:nvPr>
            <p:ph type="sldNum" sz="quarter" idx="10"/>
          </p:nvPr>
        </p:nvSpPr>
        <p:spPr>
          <a:xfrm>
            <a:off x="6800850" y="6356351"/>
            <a:ext cx="2057400" cy="365125"/>
          </a:xfrm>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15460928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and Text Left Multiple_Text Righ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B99C37B-CADC-224E-AFF4-6F5D325F9CED}"/>
              </a:ext>
            </a:extLst>
          </p:cNvPr>
          <p:cNvSpPr/>
          <p:nvPr userDrawn="1"/>
        </p:nvSpPr>
        <p:spPr>
          <a:xfrm>
            <a:off x="4572000" y="0"/>
            <a:ext cx="4572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121658" cy="1143000"/>
          </a:xfrm>
          <a:prstGeom prst="rect">
            <a:avLst/>
          </a:prstGeom>
        </p:spPr>
        <p:txBody>
          <a:bodyPr anchor="ctr">
            <a:normAutofit/>
          </a:bodyPr>
          <a:lstStyle>
            <a:lvl1pPr>
              <a:defRPr sz="3600">
                <a:solidFill>
                  <a:schemeClr val="tx1"/>
                </a:solidFill>
              </a:defRPr>
            </a:lvl1pPr>
          </a:lstStyle>
          <a:p>
            <a:r>
              <a:rPr lang="en-US" dirty="0"/>
              <a:t>Click to edit title multiple lines</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08451" y="2019066"/>
            <a:ext cx="4123707" cy="3848335"/>
          </a:xfrm>
          <a:prstGeom prst="rect">
            <a:avLst/>
          </a:prstGeom>
        </p:spPr>
        <p:txBody>
          <a:bodyPr>
            <a:normAutofit/>
          </a:bodyPr>
          <a:lstStyle>
            <a:lvl1pPr marL="0" indent="0">
              <a:buNone/>
              <a:defRPr sz="2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10" name="Rectangle 9">
            <a:extLst>
              <a:ext uri="{FF2B5EF4-FFF2-40B4-BE49-F238E27FC236}">
                <a16:creationId xmlns:a16="http://schemas.microsoft.com/office/drawing/2014/main" id="{3A3057B3-0FA6-1247-A5B1-98999B22F4C8}"/>
              </a:ext>
            </a:extLst>
          </p:cNvPr>
          <p:cNvSpPr/>
          <p:nvPr userDrawn="1"/>
        </p:nvSpPr>
        <p:spPr>
          <a:xfrm>
            <a:off x="0" y="6212926"/>
            <a:ext cx="9144000" cy="64507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4" name="Straight Connector 13">
            <a:extLst>
              <a:ext uri="{FF2B5EF4-FFF2-40B4-BE49-F238E27FC236}">
                <a16:creationId xmlns:a16="http://schemas.microsoft.com/office/drawing/2014/main" id="{8AD59A93-E94D-0445-9D55-67EBAACB4771}"/>
              </a:ext>
            </a:extLst>
          </p:cNvPr>
          <p:cNvCxnSpPr/>
          <p:nvPr userDrawn="1"/>
        </p:nvCxnSpPr>
        <p:spPr>
          <a:xfrm>
            <a:off x="304800" y="1476768"/>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6FA0FBEA-C105-AC49-830C-94C748A670A5}"/>
              </a:ext>
            </a:extLst>
          </p:cNvPr>
          <p:cNvSpPr>
            <a:spLocks noGrp="1"/>
          </p:cNvSpPr>
          <p:nvPr>
            <p:ph type="body" sz="quarter" idx="10"/>
          </p:nvPr>
        </p:nvSpPr>
        <p:spPr>
          <a:xfrm>
            <a:off x="4813892" y="419100"/>
            <a:ext cx="4121658" cy="54483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p:txBody>
      </p:sp>
      <p:pic>
        <p:nvPicPr>
          <p:cNvPr id="13" name="Picture 12" descr="Toastmasters International">
            <a:extLst>
              <a:ext uri="{FF2B5EF4-FFF2-40B4-BE49-F238E27FC236}">
                <a16:creationId xmlns:a16="http://schemas.microsoft.com/office/drawing/2014/main" id="{2CE55389-7C77-904D-A8D8-BC45361CE725}"/>
              </a:ext>
            </a:extLst>
          </p:cNvPr>
          <p:cNvPicPr>
            <a:picLocks/>
          </p:cNvPicPr>
          <p:nvPr userDrawn="1"/>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sp>
        <p:nvSpPr>
          <p:cNvPr id="15" name="Slide Number Placeholder 5">
            <a:extLst>
              <a:ext uri="{FF2B5EF4-FFF2-40B4-BE49-F238E27FC236}">
                <a16:creationId xmlns:a16="http://schemas.microsoft.com/office/drawing/2014/main" id="{90356D9C-1223-8F44-BF69-9A7A011BFC88}"/>
              </a:ext>
            </a:extLst>
          </p:cNvPr>
          <p:cNvSpPr>
            <a:spLocks noGrp="1"/>
          </p:cNvSpPr>
          <p:nvPr>
            <p:ph type="sldNum" sz="quarter" idx="11"/>
          </p:nvPr>
        </p:nvSpPr>
        <p:spPr>
          <a:xfrm>
            <a:off x="6800850" y="6356351"/>
            <a:ext cx="2057400" cy="365125"/>
          </a:xfrm>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22688016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Large Imag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3E3B808-8450-C749-BE34-83F343354452}"/>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5" name="Picture Placeholder 4">
            <a:extLst>
              <a:ext uri="{FF2B5EF4-FFF2-40B4-BE49-F238E27FC236}">
                <a16:creationId xmlns:a16="http://schemas.microsoft.com/office/drawing/2014/main" id="{2A518CE1-0D5F-1C42-9A3E-10D40306BD89}"/>
              </a:ext>
            </a:extLst>
          </p:cNvPr>
          <p:cNvSpPr>
            <a:spLocks noGrp="1"/>
          </p:cNvSpPr>
          <p:nvPr>
            <p:ph type="pic" sz="quarter" idx="11" hasCustomPrompt="1"/>
          </p:nvPr>
        </p:nvSpPr>
        <p:spPr>
          <a:xfrm>
            <a:off x="0" y="1143000"/>
            <a:ext cx="9144000" cy="5084065"/>
          </a:xfrm>
        </p:spPr>
        <p:txBody>
          <a:bodyPr anchor="ctr"/>
          <a:lstStyle>
            <a:lvl1pPr marL="0" indent="0" algn="ctr">
              <a:buFont typeface="Arial" panose="020B0604020202020204" pitchFamily="34" charset="0"/>
              <a:buNone/>
              <a:defRPr/>
            </a:lvl1pPr>
          </a:lstStyle>
          <a:p>
            <a:r>
              <a:rPr lang="en-US" dirty="0"/>
              <a:t>Insert image</a:t>
            </a:r>
          </a:p>
        </p:txBody>
      </p:sp>
      <p:sp>
        <p:nvSpPr>
          <p:cNvPr id="8" name="Rectangle 7">
            <a:extLst>
              <a:ext uri="{FF2B5EF4-FFF2-40B4-BE49-F238E27FC236}">
                <a16:creationId xmlns:a16="http://schemas.microsoft.com/office/drawing/2014/main" id="{A629875B-36BA-7147-91A7-92751BF38026}"/>
              </a:ext>
            </a:extLst>
          </p:cNvPr>
          <p:cNvSpPr/>
          <p:nvPr userDrawn="1"/>
        </p:nvSpPr>
        <p:spPr>
          <a:xfrm>
            <a:off x="0" y="-1"/>
            <a:ext cx="9144000" cy="1143001"/>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6349CBB3-A058-9248-905D-0684034A4364}"/>
              </a:ext>
            </a:extLst>
          </p:cNvPr>
          <p:cNvSpPr>
            <a:spLocks noGrp="1"/>
          </p:cNvSpPr>
          <p:nvPr>
            <p:ph type="title"/>
          </p:nvPr>
        </p:nvSpPr>
        <p:spPr/>
        <p:txBody>
          <a:bodyPr/>
          <a:lstStyle/>
          <a:p>
            <a:r>
              <a:rPr lang="en-US"/>
              <a:t>Click to edit Master title style</a:t>
            </a:r>
            <a:endParaRPr lang="en-US" dirty="0"/>
          </a:p>
        </p:txBody>
      </p:sp>
      <p:cxnSp>
        <p:nvCxnSpPr>
          <p:cNvPr id="10" name="Straight Connector 9">
            <a:extLst>
              <a:ext uri="{FF2B5EF4-FFF2-40B4-BE49-F238E27FC236}">
                <a16:creationId xmlns:a16="http://schemas.microsoft.com/office/drawing/2014/main" id="{EA1FA9E0-A75C-1C46-AB6F-6A5E7D665B54}"/>
              </a:ext>
            </a:extLst>
          </p:cNvPr>
          <p:cNvCxnSpPr/>
          <p:nvPr userDrawn="1"/>
        </p:nvCxnSpPr>
        <p:spPr>
          <a:xfrm>
            <a:off x="304800" y="989880"/>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85302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and Full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A518CE1-0D5F-1C42-9A3E-10D40306BD89}"/>
              </a:ext>
            </a:extLst>
          </p:cNvPr>
          <p:cNvSpPr>
            <a:spLocks noGrp="1"/>
          </p:cNvSpPr>
          <p:nvPr>
            <p:ph type="pic" sz="quarter" idx="11" hasCustomPrompt="1"/>
          </p:nvPr>
        </p:nvSpPr>
        <p:spPr>
          <a:xfrm>
            <a:off x="0" y="1143000"/>
            <a:ext cx="9144000" cy="5715000"/>
          </a:xfrm>
        </p:spPr>
        <p:txBody>
          <a:bodyPr anchor="ctr"/>
          <a:lstStyle>
            <a:lvl1pPr marL="0" indent="0" algn="ctr">
              <a:buFont typeface="Arial" panose="020B0604020202020204" pitchFamily="34" charset="0"/>
              <a:buNone/>
              <a:defRPr/>
            </a:lvl1pPr>
          </a:lstStyle>
          <a:p>
            <a:r>
              <a:rPr lang="en-US" dirty="0"/>
              <a:t>Insert image</a:t>
            </a:r>
          </a:p>
        </p:txBody>
      </p:sp>
      <p:sp>
        <p:nvSpPr>
          <p:cNvPr id="7" name="Rectangle 6">
            <a:extLst>
              <a:ext uri="{FF2B5EF4-FFF2-40B4-BE49-F238E27FC236}">
                <a16:creationId xmlns:a16="http://schemas.microsoft.com/office/drawing/2014/main" id="{0E6B948D-23E4-3F42-B765-2AA919B9E9C5}"/>
              </a:ext>
            </a:extLst>
          </p:cNvPr>
          <p:cNvSpPr/>
          <p:nvPr userDrawn="1"/>
        </p:nvSpPr>
        <p:spPr>
          <a:xfrm>
            <a:off x="0" y="-1"/>
            <a:ext cx="9144000" cy="1143001"/>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6349CBB3-A058-9248-905D-0684034A4364}"/>
              </a:ext>
            </a:extLst>
          </p:cNvPr>
          <p:cNvSpPr>
            <a:spLocks noGrp="1"/>
          </p:cNvSpPr>
          <p:nvPr>
            <p:ph type="title"/>
          </p:nvPr>
        </p:nvSpPr>
        <p:spPr/>
        <p:txBody>
          <a:bodyPr/>
          <a:lstStyle/>
          <a:p>
            <a:r>
              <a:rPr lang="en-US"/>
              <a:t>Click to edit Master title style</a:t>
            </a:r>
            <a:endParaRPr lang="en-US" dirty="0"/>
          </a:p>
        </p:txBody>
      </p:sp>
      <p:cxnSp>
        <p:nvCxnSpPr>
          <p:cNvPr id="6" name="Straight Connector 5">
            <a:extLst>
              <a:ext uri="{FF2B5EF4-FFF2-40B4-BE49-F238E27FC236}">
                <a16:creationId xmlns:a16="http://schemas.microsoft.com/office/drawing/2014/main" id="{F3EF7B8B-DC7E-A14C-8B53-C948B4015EC6}"/>
              </a:ext>
            </a:extLst>
          </p:cNvPr>
          <p:cNvCxnSpPr/>
          <p:nvPr userDrawn="1"/>
        </p:nvCxnSpPr>
        <p:spPr>
          <a:xfrm>
            <a:off x="304800" y="989880"/>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6140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How to use color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B99C37B-CADC-224E-AFF4-6F5D325F9CED}"/>
              </a:ext>
            </a:extLst>
          </p:cNvPr>
          <p:cNvSpPr/>
          <p:nvPr userDrawn="1"/>
        </p:nvSpPr>
        <p:spPr>
          <a:xfrm>
            <a:off x="4572000" y="0"/>
            <a:ext cx="4572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363548" cy="1143000"/>
          </a:xfrm>
          <a:prstGeom prst="rect">
            <a:avLst/>
          </a:prstGeom>
        </p:spPr>
        <p:txBody>
          <a:bodyPr anchor="ctr">
            <a:noAutofit/>
          </a:bodyPr>
          <a:lstStyle>
            <a:lvl1pPr>
              <a:defRPr sz="3600"/>
            </a:lvl1pPr>
          </a:lstStyle>
          <a:p>
            <a:r>
              <a:rPr lang="en-US" dirty="0"/>
              <a:t>How to use Colors on Charts/Tables</a:t>
            </a:r>
          </a:p>
        </p:txBody>
      </p:sp>
      <p:sp>
        <p:nvSpPr>
          <p:cNvPr id="10" name="Rectangle 9">
            <a:extLst>
              <a:ext uri="{FF2B5EF4-FFF2-40B4-BE49-F238E27FC236}">
                <a16:creationId xmlns:a16="http://schemas.microsoft.com/office/drawing/2014/main" id="{3A3057B3-0FA6-1247-A5B1-98999B22F4C8}"/>
              </a:ext>
            </a:extLst>
          </p:cNvPr>
          <p:cNvSpPr/>
          <p:nvPr userDrawn="1"/>
        </p:nvSpPr>
        <p:spPr>
          <a:xfrm>
            <a:off x="0" y="6212926"/>
            <a:ext cx="9144000" cy="64507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4" name="Straight Connector 13">
            <a:extLst>
              <a:ext uri="{FF2B5EF4-FFF2-40B4-BE49-F238E27FC236}">
                <a16:creationId xmlns:a16="http://schemas.microsoft.com/office/drawing/2014/main" id="{8AD59A93-E94D-0445-9D55-67EBAACB4771}"/>
              </a:ext>
            </a:extLst>
          </p:cNvPr>
          <p:cNvCxnSpPr/>
          <p:nvPr userDrawn="1"/>
        </p:nvCxnSpPr>
        <p:spPr>
          <a:xfrm>
            <a:off x="304800" y="1476768"/>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5081AD1C-9BAD-504D-A94E-B572CF6BB330}"/>
              </a:ext>
            </a:extLst>
          </p:cNvPr>
          <p:cNvGrpSpPr/>
          <p:nvPr userDrawn="1"/>
        </p:nvGrpSpPr>
        <p:grpSpPr>
          <a:xfrm>
            <a:off x="5228969" y="785113"/>
            <a:ext cx="3255380" cy="868101"/>
            <a:chOff x="382104" y="3327719"/>
            <a:chExt cx="4340506" cy="868101"/>
          </a:xfrm>
        </p:grpSpPr>
        <p:sp>
          <p:nvSpPr>
            <p:cNvPr id="15" name="Rectangle 14">
              <a:extLst>
                <a:ext uri="{FF2B5EF4-FFF2-40B4-BE49-F238E27FC236}">
                  <a16:creationId xmlns:a16="http://schemas.microsoft.com/office/drawing/2014/main" id="{C24C0F28-DFB4-FB48-B1BA-69CBD0ECB0DE}"/>
                </a:ext>
              </a:extLst>
            </p:cNvPr>
            <p:cNvSpPr/>
            <p:nvPr userDrawn="1"/>
          </p:nvSpPr>
          <p:spPr>
            <a:xfrm>
              <a:off x="382105" y="3327719"/>
              <a:ext cx="868101" cy="8681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Rectangle 15">
              <a:extLst>
                <a:ext uri="{FF2B5EF4-FFF2-40B4-BE49-F238E27FC236}">
                  <a16:creationId xmlns:a16="http://schemas.microsoft.com/office/drawing/2014/main" id="{2CC55AFF-0CD7-6E47-9CE6-AD24C7E762D1}"/>
                </a:ext>
              </a:extLst>
            </p:cNvPr>
            <p:cNvSpPr/>
            <p:nvPr userDrawn="1"/>
          </p:nvSpPr>
          <p:spPr>
            <a:xfrm>
              <a:off x="1250206" y="3327719"/>
              <a:ext cx="868101" cy="8681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a:extLst>
                <a:ext uri="{FF2B5EF4-FFF2-40B4-BE49-F238E27FC236}">
                  <a16:creationId xmlns:a16="http://schemas.microsoft.com/office/drawing/2014/main" id="{EAF0F4FD-D576-DB44-882A-074F220CF31B}"/>
                </a:ext>
              </a:extLst>
            </p:cNvPr>
            <p:cNvSpPr/>
            <p:nvPr userDrawn="1"/>
          </p:nvSpPr>
          <p:spPr>
            <a:xfrm>
              <a:off x="2118307" y="3327719"/>
              <a:ext cx="868101" cy="86810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a:extLst>
                <a:ext uri="{FF2B5EF4-FFF2-40B4-BE49-F238E27FC236}">
                  <a16:creationId xmlns:a16="http://schemas.microsoft.com/office/drawing/2014/main" id="{5F15AC36-03F4-7F46-B01D-5A11BD0A6A94}"/>
                </a:ext>
              </a:extLst>
            </p:cNvPr>
            <p:cNvSpPr/>
            <p:nvPr userDrawn="1"/>
          </p:nvSpPr>
          <p:spPr>
            <a:xfrm>
              <a:off x="2986408" y="3327719"/>
              <a:ext cx="868101" cy="8681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Rectangle 18">
              <a:extLst>
                <a:ext uri="{FF2B5EF4-FFF2-40B4-BE49-F238E27FC236}">
                  <a16:creationId xmlns:a16="http://schemas.microsoft.com/office/drawing/2014/main" id="{B6527A42-9DFA-1A41-9DD3-25755BEA8387}"/>
                </a:ext>
              </a:extLst>
            </p:cNvPr>
            <p:cNvSpPr/>
            <p:nvPr userDrawn="1"/>
          </p:nvSpPr>
          <p:spPr>
            <a:xfrm>
              <a:off x="3854509" y="3327719"/>
              <a:ext cx="868101" cy="86810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0" name="Title 1">
              <a:extLst>
                <a:ext uri="{FF2B5EF4-FFF2-40B4-BE49-F238E27FC236}">
                  <a16:creationId xmlns:a16="http://schemas.microsoft.com/office/drawing/2014/main" id="{F82D3875-578C-9849-9094-D12B6FE410F6}"/>
                </a:ext>
              </a:extLst>
            </p:cNvPr>
            <p:cNvSpPr txBox="1">
              <a:spLocks/>
            </p:cNvSpPr>
            <p:nvPr userDrawn="1"/>
          </p:nvSpPr>
          <p:spPr>
            <a:xfrm>
              <a:off x="382104"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t>1</a:t>
              </a:r>
            </a:p>
          </p:txBody>
        </p:sp>
        <p:sp>
          <p:nvSpPr>
            <p:cNvPr id="21" name="Title 1">
              <a:extLst>
                <a:ext uri="{FF2B5EF4-FFF2-40B4-BE49-F238E27FC236}">
                  <a16:creationId xmlns:a16="http://schemas.microsoft.com/office/drawing/2014/main" id="{C6DB5269-9F92-124F-9EFB-0B5E49CFC12C}"/>
                </a:ext>
              </a:extLst>
            </p:cNvPr>
            <p:cNvSpPr txBox="1">
              <a:spLocks/>
            </p:cNvSpPr>
            <p:nvPr userDrawn="1"/>
          </p:nvSpPr>
          <p:spPr>
            <a:xfrm>
              <a:off x="1250206"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t>2</a:t>
              </a:r>
            </a:p>
          </p:txBody>
        </p:sp>
        <p:sp>
          <p:nvSpPr>
            <p:cNvPr id="22" name="Title 1">
              <a:extLst>
                <a:ext uri="{FF2B5EF4-FFF2-40B4-BE49-F238E27FC236}">
                  <a16:creationId xmlns:a16="http://schemas.microsoft.com/office/drawing/2014/main" id="{3DF9AC09-C32F-7848-A0E3-9D5E9CA98006}"/>
                </a:ext>
              </a:extLst>
            </p:cNvPr>
            <p:cNvSpPr txBox="1">
              <a:spLocks/>
            </p:cNvSpPr>
            <p:nvPr userDrawn="1"/>
          </p:nvSpPr>
          <p:spPr>
            <a:xfrm>
              <a:off x="2106732"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3</a:t>
              </a:r>
            </a:p>
          </p:txBody>
        </p:sp>
        <p:sp>
          <p:nvSpPr>
            <p:cNvPr id="23" name="Title 1">
              <a:extLst>
                <a:ext uri="{FF2B5EF4-FFF2-40B4-BE49-F238E27FC236}">
                  <a16:creationId xmlns:a16="http://schemas.microsoft.com/office/drawing/2014/main" id="{FCFA7C4A-3612-C345-A189-543B61F29B61}"/>
                </a:ext>
              </a:extLst>
            </p:cNvPr>
            <p:cNvSpPr txBox="1">
              <a:spLocks/>
            </p:cNvSpPr>
            <p:nvPr userDrawn="1"/>
          </p:nvSpPr>
          <p:spPr>
            <a:xfrm>
              <a:off x="2974833"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4</a:t>
              </a:r>
            </a:p>
          </p:txBody>
        </p:sp>
        <p:sp>
          <p:nvSpPr>
            <p:cNvPr id="24" name="Title 1">
              <a:extLst>
                <a:ext uri="{FF2B5EF4-FFF2-40B4-BE49-F238E27FC236}">
                  <a16:creationId xmlns:a16="http://schemas.microsoft.com/office/drawing/2014/main" id="{342C6220-558E-134C-ADB9-621C3F5FC88D}"/>
                </a:ext>
              </a:extLst>
            </p:cNvPr>
            <p:cNvSpPr txBox="1">
              <a:spLocks/>
            </p:cNvSpPr>
            <p:nvPr userDrawn="1"/>
          </p:nvSpPr>
          <p:spPr>
            <a:xfrm>
              <a:off x="3854509"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5</a:t>
              </a:r>
            </a:p>
          </p:txBody>
        </p:sp>
      </p:grpSp>
      <p:sp>
        <p:nvSpPr>
          <p:cNvPr id="7" name="TextBox 6">
            <a:extLst>
              <a:ext uri="{FF2B5EF4-FFF2-40B4-BE49-F238E27FC236}">
                <a16:creationId xmlns:a16="http://schemas.microsoft.com/office/drawing/2014/main" id="{559D9239-BCD2-0A4E-8663-64AA8D579F28}"/>
              </a:ext>
            </a:extLst>
          </p:cNvPr>
          <p:cNvSpPr txBox="1"/>
          <p:nvPr userDrawn="1"/>
        </p:nvSpPr>
        <p:spPr>
          <a:xfrm>
            <a:off x="4787758" y="3097411"/>
            <a:ext cx="4147792" cy="2654573"/>
          </a:xfrm>
          <a:prstGeom prst="rect">
            <a:avLst/>
          </a:prstGeom>
          <a:noFill/>
        </p:spPr>
        <p:txBody>
          <a:bodyPr wrap="square" rtlCol="0">
            <a:spAutoFit/>
          </a:bodyPr>
          <a:lstStyle/>
          <a:p>
            <a:pPr marL="214313" indent="-214313">
              <a:lnSpc>
                <a:spcPct val="100000"/>
              </a:lnSpc>
              <a:spcAft>
                <a:spcPts val="900"/>
              </a:spcAft>
              <a:buFont typeface="Arial" panose="020B0604020202020204" pitchFamily="34" charset="0"/>
              <a:buChar char="•"/>
            </a:pPr>
            <a:r>
              <a:rPr lang="en-US" sz="1800" b="0" dirty="0"/>
              <a:t>Minimum font size - </a:t>
            </a:r>
            <a:r>
              <a:rPr lang="en-US" sz="1800" b="1" dirty="0"/>
              <a:t>18pt</a:t>
            </a:r>
            <a:r>
              <a:rPr lang="en-US" sz="1800" b="0" dirty="0"/>
              <a:t>.</a:t>
            </a:r>
          </a:p>
          <a:p>
            <a:pPr marL="214313" indent="-214313">
              <a:lnSpc>
                <a:spcPct val="100000"/>
              </a:lnSpc>
              <a:spcAft>
                <a:spcPts val="900"/>
              </a:spcAft>
              <a:buFont typeface="Arial" panose="020B0604020202020204" pitchFamily="34" charset="0"/>
              <a:buChar char="•"/>
            </a:pPr>
            <a:r>
              <a:rPr lang="en-US" sz="1800" b="0" dirty="0"/>
              <a:t>Font weight - </a:t>
            </a:r>
            <a:r>
              <a:rPr lang="en-US" sz="1800" b="1" dirty="0"/>
              <a:t>Bold </a:t>
            </a:r>
            <a:r>
              <a:rPr lang="en-US" sz="1800" b="0" dirty="0"/>
              <a:t>(when used on background colors, for best accessibility).</a:t>
            </a:r>
          </a:p>
          <a:p>
            <a:pPr marL="214313" indent="-214313">
              <a:lnSpc>
                <a:spcPct val="100000"/>
              </a:lnSpc>
              <a:spcAft>
                <a:spcPts val="900"/>
              </a:spcAft>
              <a:buFont typeface="Arial" panose="020B0604020202020204" pitchFamily="34" charset="0"/>
              <a:buChar char="•"/>
            </a:pPr>
            <a:r>
              <a:rPr lang="en-US" sz="1800" b="0" dirty="0"/>
              <a:t>Use the Dark Gray </a:t>
            </a:r>
            <a:r>
              <a:rPr lang="en-US" sz="1800" b="1" i="0" dirty="0">
                <a:latin typeface="Arial" panose="020B0604020202020204" pitchFamily="34" charset="0"/>
                <a:cs typeface="Arial" panose="020B0604020202020204" pitchFamily="34" charset="0"/>
              </a:rPr>
              <a:t>#333333 </a:t>
            </a:r>
            <a:r>
              <a:rPr lang="en-US" sz="1800" b="0" dirty="0"/>
              <a:t>Text color on Accent 1 and Accent 2. </a:t>
            </a:r>
          </a:p>
          <a:p>
            <a:pPr marL="214313" indent="-214313">
              <a:lnSpc>
                <a:spcPct val="100000"/>
              </a:lnSpc>
              <a:spcAft>
                <a:spcPts val="900"/>
              </a:spcAft>
              <a:buFont typeface="Arial" panose="020B0604020202020204" pitchFamily="34" charset="0"/>
              <a:buChar char="•"/>
            </a:pPr>
            <a:r>
              <a:rPr lang="en-US" sz="1800" b="0" dirty="0"/>
              <a:t>Use the White </a:t>
            </a:r>
            <a:r>
              <a:rPr lang="en-US" sz="1800" b="1" dirty="0"/>
              <a:t>#FFFFFF </a:t>
            </a:r>
            <a:r>
              <a:rPr lang="en-US" sz="1800" b="0" dirty="0"/>
              <a:t>Text color </a:t>
            </a:r>
            <a:br>
              <a:rPr lang="en-US" sz="1800" b="0" dirty="0"/>
            </a:br>
            <a:r>
              <a:rPr lang="en-US" sz="1800" b="0" dirty="0"/>
              <a:t>on Accent 3, Accent 4, and Accent 5.</a:t>
            </a:r>
          </a:p>
        </p:txBody>
      </p:sp>
      <p:pic>
        <p:nvPicPr>
          <p:cNvPr id="36" name="Picture 35" descr="Toastmasters International">
            <a:extLst>
              <a:ext uri="{FF2B5EF4-FFF2-40B4-BE49-F238E27FC236}">
                <a16:creationId xmlns:a16="http://schemas.microsoft.com/office/drawing/2014/main" id="{8BF72C14-AE7D-DC4A-864E-D7EBA7E53E68}"/>
              </a:ext>
            </a:extLst>
          </p:cNvPr>
          <p:cNvPicPr>
            <a:picLocks/>
          </p:cNvPicPr>
          <p:nvPr userDrawn="1"/>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sp>
        <p:nvSpPr>
          <p:cNvPr id="37" name="Slide Number Placeholder 5">
            <a:extLst>
              <a:ext uri="{FF2B5EF4-FFF2-40B4-BE49-F238E27FC236}">
                <a16:creationId xmlns:a16="http://schemas.microsoft.com/office/drawing/2014/main" id="{2EA27E51-0793-E544-8591-FBA57276E109}"/>
              </a:ext>
            </a:extLst>
          </p:cNvPr>
          <p:cNvSpPr>
            <a:spLocks noGrp="1"/>
          </p:cNvSpPr>
          <p:nvPr>
            <p:ph type="sldNum" sz="quarter" idx="10"/>
          </p:nvPr>
        </p:nvSpPr>
        <p:spPr>
          <a:xfrm>
            <a:off x="6800850" y="6356351"/>
            <a:ext cx="2057400" cy="365125"/>
          </a:xfrm>
        </p:spPr>
        <p:txBody>
          <a:bodyPr/>
          <a:lstStyle/>
          <a:p>
            <a:fld id="{B15CCACC-6213-F14B-B40D-407BFF938B14}" type="slidenum">
              <a:rPr lang="en-US" smtClean="0"/>
              <a:t>‹#›</a:t>
            </a:fld>
            <a:endParaRPr lang="en-US"/>
          </a:p>
        </p:txBody>
      </p:sp>
      <p:sp>
        <p:nvSpPr>
          <p:cNvPr id="38" name="Text Placeholder 3">
            <a:extLst>
              <a:ext uri="{FF2B5EF4-FFF2-40B4-BE49-F238E27FC236}">
                <a16:creationId xmlns:a16="http://schemas.microsoft.com/office/drawing/2014/main" id="{83089892-FC3F-DE4B-905F-F865C80D4D77}"/>
              </a:ext>
            </a:extLst>
          </p:cNvPr>
          <p:cNvSpPr>
            <a:spLocks noGrp="1"/>
          </p:cNvSpPr>
          <p:nvPr>
            <p:ph type="body" sz="half" idx="11" hasCustomPrompt="1"/>
          </p:nvPr>
        </p:nvSpPr>
        <p:spPr>
          <a:xfrm>
            <a:off x="208451" y="2019066"/>
            <a:ext cx="4123707" cy="3848335"/>
          </a:xfrm>
          <a:prstGeom prst="rect">
            <a:avLst/>
          </a:prstGeom>
        </p:spPr>
        <p:txBody>
          <a:bodyPr>
            <a:normAutofit/>
          </a:bodyPr>
          <a:lstStyle>
            <a:lvl1pPr marL="0" marR="0" indent="0" algn="l" defTabSz="685800" rtl="0" eaLnBrk="1" fontAlgn="auto" latinLnBrk="0" hangingPunct="1">
              <a:lnSpc>
                <a:spcPct val="110000"/>
              </a:lnSpc>
              <a:spcBef>
                <a:spcPts val="750"/>
              </a:spcBef>
              <a:spcAft>
                <a:spcPts val="0"/>
              </a:spcAft>
              <a:buClrTx/>
              <a:buSzTx/>
              <a:buFont typeface="Arial" panose="020B0604020202020204" pitchFamily="34" charset="0"/>
              <a:buNone/>
              <a:tabLst/>
              <a:defRPr sz="2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marL="0" marR="0" lvl="0" indent="0" algn="l" defTabSz="685800" rtl="0" eaLnBrk="1" fontAlgn="auto" latinLnBrk="0" hangingPunct="1">
              <a:lnSpc>
                <a:spcPct val="110000"/>
              </a:lnSpc>
              <a:spcBef>
                <a:spcPts val="750"/>
              </a:spcBef>
              <a:spcAft>
                <a:spcPts val="0"/>
              </a:spcAft>
              <a:buClrTx/>
              <a:buSzTx/>
              <a:buFont typeface="Arial" panose="020B0604020202020204" pitchFamily="34" charset="0"/>
              <a:buNone/>
              <a:tabLst/>
              <a:defRPr/>
            </a:pPr>
            <a:r>
              <a:rPr lang="en-US" sz="2800" b="0" dirty="0"/>
              <a:t>When utilizing a chart, make sure there is enough color contrast between the text and the background color. Review the example on the next slide.</a:t>
            </a:r>
          </a:p>
        </p:txBody>
      </p:sp>
      <p:grpSp>
        <p:nvGrpSpPr>
          <p:cNvPr id="50" name="Group 49">
            <a:extLst>
              <a:ext uri="{FF2B5EF4-FFF2-40B4-BE49-F238E27FC236}">
                <a16:creationId xmlns:a16="http://schemas.microsoft.com/office/drawing/2014/main" id="{B7C4E626-BB8B-6348-B61F-686CC93DCCCC}"/>
              </a:ext>
            </a:extLst>
          </p:cNvPr>
          <p:cNvGrpSpPr/>
          <p:nvPr userDrawn="1"/>
        </p:nvGrpSpPr>
        <p:grpSpPr>
          <a:xfrm>
            <a:off x="5228969" y="1900357"/>
            <a:ext cx="3255264" cy="868101"/>
            <a:chOff x="6794478" y="3327719"/>
            <a:chExt cx="4340506" cy="868101"/>
          </a:xfrm>
        </p:grpSpPr>
        <p:sp>
          <p:nvSpPr>
            <p:cNvPr id="51" name="Rectangle 50">
              <a:extLst>
                <a:ext uri="{FF2B5EF4-FFF2-40B4-BE49-F238E27FC236}">
                  <a16:creationId xmlns:a16="http://schemas.microsoft.com/office/drawing/2014/main" id="{B0BA68D4-AE5B-8C4A-BF38-7CF918AA2656}"/>
                </a:ext>
              </a:extLst>
            </p:cNvPr>
            <p:cNvSpPr/>
            <p:nvPr userDrawn="1"/>
          </p:nvSpPr>
          <p:spPr>
            <a:xfrm>
              <a:off x="6794479" y="3327719"/>
              <a:ext cx="868101" cy="868101"/>
            </a:xfrm>
            <a:prstGeom prst="rect">
              <a:avLst/>
            </a:prstGeom>
            <a:solidFill>
              <a:srgbClr val="DB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E0C364BB-680C-6240-8CA0-D2553DA18F14}"/>
                </a:ext>
              </a:extLst>
            </p:cNvPr>
            <p:cNvSpPr/>
            <p:nvPr userDrawn="1"/>
          </p:nvSpPr>
          <p:spPr>
            <a:xfrm>
              <a:off x="7662580" y="3327719"/>
              <a:ext cx="868101" cy="868101"/>
            </a:xfrm>
            <a:prstGeom prst="rect">
              <a:avLst/>
            </a:prstGeom>
            <a:solidFill>
              <a:srgbClr val="C08D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0A347933-437F-A14E-AC39-0FB26BE82589}"/>
                </a:ext>
              </a:extLst>
            </p:cNvPr>
            <p:cNvSpPr/>
            <p:nvPr userDrawn="1"/>
          </p:nvSpPr>
          <p:spPr>
            <a:xfrm>
              <a:off x="8530681" y="3327719"/>
              <a:ext cx="868101" cy="868101"/>
            </a:xfrm>
            <a:prstGeom prst="rect">
              <a:avLst/>
            </a:prstGeom>
            <a:solidFill>
              <a:srgbClr val="A662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4762A448-4595-7D4F-B69B-9AF39DB63FA1}"/>
                </a:ext>
              </a:extLst>
            </p:cNvPr>
            <p:cNvSpPr/>
            <p:nvPr userDrawn="1"/>
          </p:nvSpPr>
          <p:spPr>
            <a:xfrm>
              <a:off x="9398782" y="3327719"/>
              <a:ext cx="868101" cy="868101"/>
            </a:xfrm>
            <a:prstGeom prst="rect">
              <a:avLst/>
            </a:prstGeom>
            <a:solidFill>
              <a:srgbClr val="8D3B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7286116F-D63B-F642-8669-03431C9160A6}"/>
                </a:ext>
              </a:extLst>
            </p:cNvPr>
            <p:cNvSpPr/>
            <p:nvPr userDrawn="1"/>
          </p:nvSpPr>
          <p:spPr>
            <a:xfrm>
              <a:off x="10266883" y="3327719"/>
              <a:ext cx="868101" cy="868101"/>
            </a:xfrm>
            <a:prstGeom prst="rect">
              <a:avLst/>
            </a:prstGeom>
            <a:solidFill>
              <a:srgbClr val="7724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itle 1">
              <a:extLst>
                <a:ext uri="{FF2B5EF4-FFF2-40B4-BE49-F238E27FC236}">
                  <a16:creationId xmlns:a16="http://schemas.microsoft.com/office/drawing/2014/main" id="{F5728252-E5B7-3041-8C08-82EB643192E9}"/>
                </a:ext>
              </a:extLst>
            </p:cNvPr>
            <p:cNvSpPr txBox="1">
              <a:spLocks/>
            </p:cNvSpPr>
            <p:nvPr userDrawn="1"/>
          </p:nvSpPr>
          <p:spPr>
            <a:xfrm>
              <a:off x="6794478"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t>1</a:t>
              </a:r>
            </a:p>
          </p:txBody>
        </p:sp>
        <p:sp>
          <p:nvSpPr>
            <p:cNvPr id="57" name="Title 1">
              <a:extLst>
                <a:ext uri="{FF2B5EF4-FFF2-40B4-BE49-F238E27FC236}">
                  <a16:creationId xmlns:a16="http://schemas.microsoft.com/office/drawing/2014/main" id="{664024AC-718D-F549-8AE2-699DDB6F8684}"/>
                </a:ext>
              </a:extLst>
            </p:cNvPr>
            <p:cNvSpPr txBox="1">
              <a:spLocks/>
            </p:cNvSpPr>
            <p:nvPr userDrawn="1"/>
          </p:nvSpPr>
          <p:spPr>
            <a:xfrm>
              <a:off x="7662580"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t>2</a:t>
              </a:r>
            </a:p>
          </p:txBody>
        </p:sp>
        <p:sp>
          <p:nvSpPr>
            <p:cNvPr id="58" name="Title 1">
              <a:extLst>
                <a:ext uri="{FF2B5EF4-FFF2-40B4-BE49-F238E27FC236}">
                  <a16:creationId xmlns:a16="http://schemas.microsoft.com/office/drawing/2014/main" id="{01015F97-DA01-E541-BB59-426C36A1613B}"/>
                </a:ext>
              </a:extLst>
            </p:cNvPr>
            <p:cNvSpPr txBox="1">
              <a:spLocks/>
            </p:cNvSpPr>
            <p:nvPr userDrawn="1"/>
          </p:nvSpPr>
          <p:spPr>
            <a:xfrm>
              <a:off x="8519106"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3</a:t>
              </a:r>
            </a:p>
          </p:txBody>
        </p:sp>
        <p:sp>
          <p:nvSpPr>
            <p:cNvPr id="59" name="Title 1">
              <a:extLst>
                <a:ext uri="{FF2B5EF4-FFF2-40B4-BE49-F238E27FC236}">
                  <a16:creationId xmlns:a16="http://schemas.microsoft.com/office/drawing/2014/main" id="{8C2BEE27-FBCB-E64B-9D9A-E9FA19420092}"/>
                </a:ext>
              </a:extLst>
            </p:cNvPr>
            <p:cNvSpPr txBox="1">
              <a:spLocks/>
            </p:cNvSpPr>
            <p:nvPr userDrawn="1"/>
          </p:nvSpPr>
          <p:spPr>
            <a:xfrm>
              <a:off x="9387207"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4</a:t>
              </a:r>
            </a:p>
          </p:txBody>
        </p:sp>
        <p:sp>
          <p:nvSpPr>
            <p:cNvPr id="60" name="Title 1">
              <a:extLst>
                <a:ext uri="{FF2B5EF4-FFF2-40B4-BE49-F238E27FC236}">
                  <a16:creationId xmlns:a16="http://schemas.microsoft.com/office/drawing/2014/main" id="{BDEC0F33-BDB9-FA40-BC6C-1DE0B079BCAF}"/>
                </a:ext>
              </a:extLst>
            </p:cNvPr>
            <p:cNvSpPr txBox="1">
              <a:spLocks/>
            </p:cNvSpPr>
            <p:nvPr userDrawn="1"/>
          </p:nvSpPr>
          <p:spPr>
            <a:xfrm>
              <a:off x="10266883"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5</a:t>
              </a:r>
            </a:p>
          </p:txBody>
        </p:sp>
      </p:grpSp>
    </p:spTree>
    <p:extLst>
      <p:ext uri="{BB962C8B-B14F-4D97-AF65-F5344CB8AC3E}">
        <p14:creationId xmlns:p14="http://schemas.microsoft.com/office/powerpoint/2010/main" val="10290639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CA48444-4B07-B044-ACC3-CF2ABB51A949}"/>
              </a:ext>
            </a:extLst>
          </p:cNvPr>
          <p:cNvSpPr/>
          <p:nvPr userDrawn="1"/>
        </p:nvSpPr>
        <p:spPr>
          <a:xfrm rot="10800000">
            <a:off x="1" y="0"/>
            <a:ext cx="9144000" cy="6858000"/>
          </a:xfrm>
          <a:prstGeom prst="rect">
            <a:avLst/>
          </a:prstGeom>
          <a:gradFill flip="none" rotWithShape="1">
            <a:gsLst>
              <a:gs pos="0">
                <a:schemeClr val="bg2"/>
              </a:gs>
              <a:gs pos="74000">
                <a:srgbClr val="004165"/>
              </a:gs>
              <a:gs pos="100000">
                <a:srgbClr val="004165"/>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74E2BD-0C58-E64B-AB95-36840E71CE6C}"/>
              </a:ext>
            </a:extLst>
          </p:cNvPr>
          <p:cNvSpPr>
            <a:spLocks noGrp="1"/>
          </p:cNvSpPr>
          <p:nvPr>
            <p:ph type="ctrTitle"/>
          </p:nvPr>
        </p:nvSpPr>
        <p:spPr>
          <a:xfrm>
            <a:off x="1143000" y="3200400"/>
            <a:ext cx="6858000" cy="731520"/>
          </a:xfrm>
          <a:prstGeom prst="rect">
            <a:avLst/>
          </a:prstGeom>
        </p:spPr>
        <p:txBody>
          <a:bodyPr anchor="ctr">
            <a:normAutofit/>
          </a:bodyPr>
          <a:lstStyle>
            <a:lvl1pPr algn="ctr">
              <a:defRPr sz="4500">
                <a:solidFill>
                  <a:schemeClr val="tx1"/>
                </a:solidFill>
              </a:defRPr>
            </a:lvl1pPr>
          </a:lstStyle>
          <a:p>
            <a:r>
              <a:rPr lang="en-US" dirty="0"/>
              <a:t>Click to edit Master title</a:t>
            </a:r>
          </a:p>
        </p:txBody>
      </p:sp>
      <p:sp>
        <p:nvSpPr>
          <p:cNvPr id="3" name="Subtitle 2">
            <a:extLst>
              <a:ext uri="{FF2B5EF4-FFF2-40B4-BE49-F238E27FC236}">
                <a16:creationId xmlns:a16="http://schemas.microsoft.com/office/drawing/2014/main" id="{36E65A1A-B737-B943-8F8E-C68DC1ACD7AA}"/>
              </a:ext>
            </a:extLst>
          </p:cNvPr>
          <p:cNvSpPr>
            <a:spLocks noGrp="1"/>
          </p:cNvSpPr>
          <p:nvPr>
            <p:ph type="subTitle" idx="1"/>
          </p:nvPr>
        </p:nvSpPr>
        <p:spPr>
          <a:xfrm>
            <a:off x="1143000" y="4195570"/>
            <a:ext cx="6858000" cy="914400"/>
          </a:xfrm>
          <a:prstGeom prst="rect">
            <a:avLst/>
          </a:prstGeom>
        </p:spPr>
        <p:txBody>
          <a:bodyPr>
            <a:normAutofit/>
          </a:bodyPr>
          <a:lstStyle>
            <a:lvl1pPr marL="0" indent="0" algn="ctr">
              <a:buNone/>
              <a:defRPr sz="24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a:t>
            </a:r>
          </a:p>
        </p:txBody>
      </p:sp>
      <p:cxnSp>
        <p:nvCxnSpPr>
          <p:cNvPr id="19" name="Straight Connector 18">
            <a:extLst>
              <a:ext uri="{FF2B5EF4-FFF2-40B4-BE49-F238E27FC236}">
                <a16:creationId xmlns:a16="http://schemas.microsoft.com/office/drawing/2014/main" id="{0D89A3AF-4EDC-4043-804E-E87D504FBF6B}"/>
              </a:ext>
            </a:extLst>
          </p:cNvPr>
          <p:cNvCxnSpPr/>
          <p:nvPr userDrawn="1"/>
        </p:nvCxnSpPr>
        <p:spPr>
          <a:xfrm>
            <a:off x="1066800" y="2743200"/>
            <a:ext cx="7010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BD653AE7-8FAF-5843-8098-5741B24003D3}"/>
              </a:ext>
            </a:extLst>
          </p:cNvPr>
          <p:cNvPicPr>
            <a:picLocks noChangeAspect="1"/>
          </p:cNvPicPr>
          <p:nvPr userDrawn="1"/>
        </p:nvPicPr>
        <p:blipFill>
          <a:blip r:embed="rId2"/>
          <a:stretch>
            <a:fillRect/>
          </a:stretch>
        </p:blipFill>
        <p:spPr>
          <a:xfrm>
            <a:off x="3184060" y="1830811"/>
            <a:ext cx="2775881" cy="429768"/>
          </a:xfrm>
          <a:prstGeom prst="rect">
            <a:avLst/>
          </a:prstGeom>
        </p:spPr>
      </p:pic>
    </p:spTree>
    <p:extLst>
      <p:ext uri="{BB962C8B-B14F-4D97-AF65-F5344CB8AC3E}">
        <p14:creationId xmlns:p14="http://schemas.microsoft.com/office/powerpoint/2010/main" val="2964514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pacer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FA328B8-6E37-7446-9BC7-6180D95BFCB3}"/>
              </a:ext>
            </a:extLst>
          </p:cNvPr>
          <p:cNvSpPr/>
          <p:nvPr userDrawn="1"/>
        </p:nvSpPr>
        <p:spPr>
          <a:xfrm rot="10800000">
            <a:off x="1" y="0"/>
            <a:ext cx="9144000" cy="6858000"/>
          </a:xfrm>
          <a:prstGeom prst="rect">
            <a:avLst/>
          </a:prstGeom>
          <a:gradFill flip="none" rotWithShape="1">
            <a:gsLst>
              <a:gs pos="0">
                <a:schemeClr val="bg2"/>
              </a:gs>
              <a:gs pos="74000">
                <a:srgbClr val="004165"/>
              </a:gs>
              <a:gs pos="100000">
                <a:srgbClr val="004165"/>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C2420E5-B19B-524A-8BC9-508D147EF32B}"/>
              </a:ext>
            </a:extLst>
          </p:cNvPr>
          <p:cNvSpPr/>
          <p:nvPr userDrawn="1"/>
        </p:nvSpPr>
        <p:spPr>
          <a:xfrm>
            <a:off x="0" y="6212926"/>
            <a:ext cx="9144000"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9" name="Picture 8">
            <a:extLst>
              <a:ext uri="{FF2B5EF4-FFF2-40B4-BE49-F238E27FC236}">
                <a16:creationId xmlns:a16="http://schemas.microsoft.com/office/drawing/2014/main" id="{302571DF-71AA-4440-B3A3-E8860BAC227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
        <p:nvSpPr>
          <p:cNvPr id="11" name="Title 1">
            <a:extLst>
              <a:ext uri="{FF2B5EF4-FFF2-40B4-BE49-F238E27FC236}">
                <a16:creationId xmlns:a16="http://schemas.microsoft.com/office/drawing/2014/main" id="{831CCC52-C97D-9147-B3F2-F76FA1B2588F}"/>
              </a:ext>
            </a:extLst>
          </p:cNvPr>
          <p:cNvSpPr>
            <a:spLocks noGrp="1"/>
          </p:cNvSpPr>
          <p:nvPr>
            <p:ph type="ctrTitle" hasCustomPrompt="1"/>
          </p:nvPr>
        </p:nvSpPr>
        <p:spPr>
          <a:xfrm>
            <a:off x="1143000" y="1006867"/>
            <a:ext cx="6858000" cy="2084569"/>
          </a:xfrm>
          <a:prstGeom prst="rect">
            <a:avLst/>
          </a:prstGeom>
        </p:spPr>
        <p:txBody>
          <a:bodyPr anchor="b">
            <a:noAutofit/>
          </a:bodyPr>
          <a:lstStyle>
            <a:lvl1pPr algn="ctr">
              <a:defRPr sz="5400"/>
            </a:lvl1pPr>
          </a:lstStyle>
          <a:p>
            <a:r>
              <a:rPr lang="en-US" dirty="0"/>
              <a:t>Click to edit </a:t>
            </a:r>
            <a:br>
              <a:rPr lang="en-US" dirty="0"/>
            </a:br>
            <a:r>
              <a:rPr lang="en-US" dirty="0"/>
              <a:t>Section title</a:t>
            </a:r>
          </a:p>
        </p:txBody>
      </p:sp>
      <p:sp>
        <p:nvSpPr>
          <p:cNvPr id="14" name="Subtitle 2">
            <a:extLst>
              <a:ext uri="{FF2B5EF4-FFF2-40B4-BE49-F238E27FC236}">
                <a16:creationId xmlns:a16="http://schemas.microsoft.com/office/drawing/2014/main" id="{77752C60-69DE-9842-A9F7-1CA8388F221E}"/>
              </a:ext>
            </a:extLst>
          </p:cNvPr>
          <p:cNvSpPr>
            <a:spLocks noGrp="1"/>
          </p:cNvSpPr>
          <p:nvPr>
            <p:ph type="subTitle" idx="1" hasCustomPrompt="1"/>
          </p:nvPr>
        </p:nvSpPr>
        <p:spPr>
          <a:xfrm>
            <a:off x="1143000" y="3358503"/>
            <a:ext cx="6858000" cy="914400"/>
          </a:xfrm>
          <a:prstGeom prst="rect">
            <a:avLst/>
          </a:prstGeom>
        </p:spPr>
        <p:txBody>
          <a:bodyPr>
            <a:normAutofit/>
          </a:bodyPr>
          <a:lstStyle>
            <a:lvl1pPr marL="0" indent="0" algn="ctr">
              <a:buFont typeface="Arial" panose="020B0604020202020204" pitchFamily="34" charset="0"/>
              <a:buNone/>
              <a:defRPr sz="36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Section subtitle</a:t>
            </a:r>
          </a:p>
        </p:txBody>
      </p:sp>
    </p:spTree>
    <p:extLst>
      <p:ext uri="{BB962C8B-B14F-4D97-AF65-F5344CB8AC3E}">
        <p14:creationId xmlns:p14="http://schemas.microsoft.com/office/powerpoint/2010/main" val="25553250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3AE9D-042A-DD42-9A11-F79F2844C85D}"/>
              </a:ext>
            </a:extLst>
          </p:cNvPr>
          <p:cNvSpPr>
            <a:spLocks noGrp="1"/>
          </p:cNvSpPr>
          <p:nvPr>
            <p:ph type="title"/>
          </p:nvPr>
        </p:nvSpPr>
        <p:spPr>
          <a:xfrm>
            <a:off x="208450" y="295773"/>
            <a:ext cx="8735525" cy="649224"/>
          </a:xfrm>
          <a:prstGeom prst="rect">
            <a:avLst/>
          </a:prstGeom>
        </p:spPr>
        <p:txBody>
          <a:bodyPr/>
          <a:lstStyle/>
          <a:p>
            <a:r>
              <a:rPr lang="en-US" dirty="0"/>
              <a:t>Click to edit Master title</a:t>
            </a:r>
          </a:p>
        </p:txBody>
      </p:sp>
      <p:sp>
        <p:nvSpPr>
          <p:cNvPr id="3" name="Content Placeholder 2">
            <a:extLst>
              <a:ext uri="{FF2B5EF4-FFF2-40B4-BE49-F238E27FC236}">
                <a16:creationId xmlns:a16="http://schemas.microsoft.com/office/drawing/2014/main" id="{F0B19004-5E21-B147-B0EB-1A69AD8C296D}"/>
              </a:ext>
            </a:extLst>
          </p:cNvPr>
          <p:cNvSpPr>
            <a:spLocks noGrp="1"/>
          </p:cNvSpPr>
          <p:nvPr>
            <p:ph idx="1" hasCustomPrompt="1"/>
          </p:nvPr>
        </p:nvSpPr>
        <p:spPr>
          <a:xfrm>
            <a:off x="208450" y="1520042"/>
            <a:ext cx="8735525" cy="4358244"/>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7" name="Slide Number Placeholder 6">
            <a:extLst>
              <a:ext uri="{FF2B5EF4-FFF2-40B4-BE49-F238E27FC236}">
                <a16:creationId xmlns:a16="http://schemas.microsoft.com/office/drawing/2014/main" id="{19ABB276-9101-0D4D-A13B-A773BD15A610}"/>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1625560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2DB36-0E37-3E4F-846E-FFE754041574}"/>
              </a:ext>
            </a:extLst>
          </p:cNvPr>
          <p:cNvSpPr>
            <a:spLocks noGrp="1"/>
          </p:cNvSpPr>
          <p:nvPr>
            <p:ph type="title"/>
          </p:nvPr>
        </p:nvSpPr>
        <p:spPr>
          <a:xfrm>
            <a:off x="208450" y="295773"/>
            <a:ext cx="8735525" cy="649224"/>
          </a:xfrm>
          <a:prstGeom prst="rect">
            <a:avLst/>
          </a:prstGeom>
        </p:spPr>
        <p:txBody>
          <a:bodyPr/>
          <a:lstStyle/>
          <a:p>
            <a:r>
              <a:rPr lang="en-US" dirty="0"/>
              <a:t>Click to edit Master title</a:t>
            </a:r>
          </a:p>
        </p:txBody>
      </p:sp>
      <p:sp>
        <p:nvSpPr>
          <p:cNvPr id="3" name="Content Placeholder 2">
            <a:extLst>
              <a:ext uri="{FF2B5EF4-FFF2-40B4-BE49-F238E27FC236}">
                <a16:creationId xmlns:a16="http://schemas.microsoft.com/office/drawing/2014/main" id="{FC3CB7B1-BD73-384F-B626-099E8AB1C163}"/>
              </a:ext>
            </a:extLst>
          </p:cNvPr>
          <p:cNvSpPr>
            <a:spLocks noGrp="1"/>
          </p:cNvSpPr>
          <p:nvPr>
            <p:ph sz="half" idx="1" hasCustomPrompt="1"/>
          </p:nvPr>
        </p:nvSpPr>
        <p:spPr>
          <a:xfrm>
            <a:off x="208451" y="1535081"/>
            <a:ext cx="4231386" cy="4332319"/>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4" name="Content Placeholder 3">
            <a:extLst>
              <a:ext uri="{FF2B5EF4-FFF2-40B4-BE49-F238E27FC236}">
                <a16:creationId xmlns:a16="http://schemas.microsoft.com/office/drawing/2014/main" id="{437BAA05-1B10-1D4A-BBC2-304E5EEDACA0}"/>
              </a:ext>
            </a:extLst>
          </p:cNvPr>
          <p:cNvSpPr>
            <a:spLocks noGrp="1"/>
          </p:cNvSpPr>
          <p:nvPr>
            <p:ph sz="half" idx="2" hasCustomPrompt="1"/>
          </p:nvPr>
        </p:nvSpPr>
        <p:spPr>
          <a:xfrm>
            <a:off x="4706451" y="1535081"/>
            <a:ext cx="4229100" cy="4332319"/>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8" name="Slide Number Placeholder 7">
            <a:extLst>
              <a:ext uri="{FF2B5EF4-FFF2-40B4-BE49-F238E27FC236}">
                <a16:creationId xmlns:a16="http://schemas.microsoft.com/office/drawing/2014/main" id="{30DD411A-1AC0-4C4B-B7F9-D6B8D5E7DF62}"/>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30990088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Title and Content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46EA6-B167-1647-B82D-DC3F21AF8E50}"/>
              </a:ext>
            </a:extLst>
          </p:cNvPr>
          <p:cNvSpPr>
            <a:spLocks noGrp="1"/>
          </p:cNvSpPr>
          <p:nvPr>
            <p:ph type="title"/>
          </p:nvPr>
        </p:nvSpPr>
        <p:spPr>
          <a:xfrm>
            <a:off x="208450" y="293875"/>
            <a:ext cx="8735525" cy="649224"/>
          </a:xfrm>
          <a:prstGeom prst="rect">
            <a:avLst/>
          </a:prstGeom>
        </p:spPr>
        <p:txBody>
          <a:bodyPr/>
          <a:lstStyle/>
          <a:p>
            <a:r>
              <a:rPr lang="en-US" dirty="0"/>
              <a:t>Click to edit Master title</a:t>
            </a:r>
          </a:p>
        </p:txBody>
      </p:sp>
      <p:sp>
        <p:nvSpPr>
          <p:cNvPr id="3" name="Text Placeholder 2">
            <a:extLst>
              <a:ext uri="{FF2B5EF4-FFF2-40B4-BE49-F238E27FC236}">
                <a16:creationId xmlns:a16="http://schemas.microsoft.com/office/drawing/2014/main" id="{C5525187-523C-DC4E-B373-33ABFAF3AC58}"/>
              </a:ext>
            </a:extLst>
          </p:cNvPr>
          <p:cNvSpPr>
            <a:spLocks noGrp="1"/>
          </p:cNvSpPr>
          <p:nvPr>
            <p:ph type="body" idx="1" hasCustomPrompt="1"/>
          </p:nvPr>
        </p:nvSpPr>
        <p:spPr>
          <a:xfrm>
            <a:off x="208451" y="1222717"/>
            <a:ext cx="4231386" cy="823912"/>
          </a:xfrm>
          <a:prstGeom prst="rect">
            <a:avLst/>
          </a:prstGeom>
        </p:spPr>
        <p:txBody>
          <a:bodyPr anchor="b">
            <a:normAutofit/>
          </a:bodyPr>
          <a:lstStyle>
            <a:lvl1pPr marL="0" indent="0">
              <a:buNone/>
              <a:defRPr sz="3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text</a:t>
            </a:r>
          </a:p>
        </p:txBody>
      </p:sp>
      <p:sp>
        <p:nvSpPr>
          <p:cNvPr id="4" name="Content Placeholder 3">
            <a:extLst>
              <a:ext uri="{FF2B5EF4-FFF2-40B4-BE49-F238E27FC236}">
                <a16:creationId xmlns:a16="http://schemas.microsoft.com/office/drawing/2014/main" id="{A15F897F-8F77-C642-9F94-C50E3197BAFC}"/>
              </a:ext>
            </a:extLst>
          </p:cNvPr>
          <p:cNvSpPr>
            <a:spLocks noGrp="1"/>
          </p:cNvSpPr>
          <p:nvPr>
            <p:ph sz="half" idx="2" hasCustomPrompt="1"/>
          </p:nvPr>
        </p:nvSpPr>
        <p:spPr>
          <a:xfrm>
            <a:off x="208451" y="2046629"/>
            <a:ext cx="4231386" cy="3820771"/>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5" name="Text Placeholder 4">
            <a:extLst>
              <a:ext uri="{FF2B5EF4-FFF2-40B4-BE49-F238E27FC236}">
                <a16:creationId xmlns:a16="http://schemas.microsoft.com/office/drawing/2014/main" id="{F100E7DB-782E-2C45-8167-CDD0EA86BAD2}"/>
              </a:ext>
            </a:extLst>
          </p:cNvPr>
          <p:cNvSpPr>
            <a:spLocks noGrp="1"/>
          </p:cNvSpPr>
          <p:nvPr>
            <p:ph type="body" sz="quarter" idx="3" hasCustomPrompt="1"/>
          </p:nvPr>
        </p:nvSpPr>
        <p:spPr>
          <a:xfrm>
            <a:off x="4712589" y="1222717"/>
            <a:ext cx="4231386" cy="823912"/>
          </a:xfrm>
          <a:prstGeom prst="rect">
            <a:avLst/>
          </a:prstGeom>
        </p:spPr>
        <p:txBody>
          <a:bodyPr anchor="b">
            <a:normAutofit/>
          </a:bodyPr>
          <a:lstStyle>
            <a:lvl1pPr marL="0" indent="0">
              <a:buNone/>
              <a:defRPr sz="3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text</a:t>
            </a:r>
          </a:p>
        </p:txBody>
      </p:sp>
      <p:sp>
        <p:nvSpPr>
          <p:cNvPr id="6" name="Content Placeholder 5">
            <a:extLst>
              <a:ext uri="{FF2B5EF4-FFF2-40B4-BE49-F238E27FC236}">
                <a16:creationId xmlns:a16="http://schemas.microsoft.com/office/drawing/2014/main" id="{B8B53DB2-837A-1E41-952E-52B252EFBAD9}"/>
              </a:ext>
            </a:extLst>
          </p:cNvPr>
          <p:cNvSpPr>
            <a:spLocks noGrp="1"/>
          </p:cNvSpPr>
          <p:nvPr>
            <p:ph sz="quarter" idx="4" hasCustomPrompt="1"/>
          </p:nvPr>
        </p:nvSpPr>
        <p:spPr>
          <a:xfrm>
            <a:off x="4712589" y="2046629"/>
            <a:ext cx="4231386" cy="3820771"/>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10" name="Slide Number Placeholder 9">
            <a:extLst>
              <a:ext uri="{FF2B5EF4-FFF2-40B4-BE49-F238E27FC236}">
                <a16:creationId xmlns:a16="http://schemas.microsoft.com/office/drawing/2014/main" id="{DAC63D21-C33D-9E4F-9EDB-EE6548FFC555}"/>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42316704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08450" y="293875"/>
            <a:ext cx="8735525" cy="649224"/>
          </a:xfrm>
          <a:prstGeom prst="rect">
            <a:avLst/>
          </a:prstGeom>
        </p:spPr>
        <p:txBody>
          <a:bodyPr/>
          <a:lstStyle/>
          <a:p>
            <a:r>
              <a:rPr lang="en-US" dirty="0"/>
              <a:t>Click to edit Master title</a:t>
            </a:r>
          </a:p>
        </p:txBody>
      </p:sp>
      <p:sp>
        <p:nvSpPr>
          <p:cNvPr id="6" name="Slide Number Placeholder 5">
            <a:extLst>
              <a:ext uri="{FF2B5EF4-FFF2-40B4-BE49-F238E27FC236}">
                <a16:creationId xmlns:a16="http://schemas.microsoft.com/office/drawing/2014/main" id="{7B303C40-DDF3-1B4D-8096-0CB457987799}"/>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73081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08450" y="293875"/>
            <a:ext cx="8735525" cy="649224"/>
          </a:xfrm>
          <a:prstGeom prst="rect">
            <a:avLst/>
          </a:prstGeom>
        </p:spPr>
        <p:txBody>
          <a:bodyPr/>
          <a:lstStyle/>
          <a:p>
            <a:r>
              <a:rPr lang="en-US" dirty="0"/>
              <a:t>Click to edit Master title</a:t>
            </a:r>
          </a:p>
        </p:txBody>
      </p:sp>
      <p:sp>
        <p:nvSpPr>
          <p:cNvPr id="6" name="Slide Number Placeholder 5">
            <a:extLst>
              <a:ext uri="{FF2B5EF4-FFF2-40B4-BE49-F238E27FC236}">
                <a16:creationId xmlns:a16="http://schemas.microsoft.com/office/drawing/2014/main" id="{7B303C40-DDF3-1B4D-8096-0CB457987799}"/>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4" name="Text Placeholder 5">
            <a:extLst>
              <a:ext uri="{FF2B5EF4-FFF2-40B4-BE49-F238E27FC236}">
                <a16:creationId xmlns:a16="http://schemas.microsoft.com/office/drawing/2014/main" id="{41311304-9C98-8B49-B434-134184A09B3F}"/>
              </a:ext>
            </a:extLst>
          </p:cNvPr>
          <p:cNvSpPr>
            <a:spLocks noGrp="1"/>
          </p:cNvSpPr>
          <p:nvPr>
            <p:ph type="body" sz="quarter" idx="17" hasCustomPrompt="1"/>
          </p:nvPr>
        </p:nvSpPr>
        <p:spPr>
          <a:xfrm>
            <a:off x="6286500" y="2005584"/>
            <a:ext cx="2400300" cy="3140075"/>
          </a:xfrm>
          <a:prstGeom prst="roundRect">
            <a:avLst>
              <a:gd name="adj" fmla="val 942"/>
            </a:avLst>
          </a:prstGeom>
          <a:noFill/>
          <a:ln>
            <a:solidFill>
              <a:schemeClr val="tx2"/>
            </a:solidFill>
          </a:ln>
          <a:effectLst>
            <a:outerShdw blurRad="38100" dist="12700" dir="5400000" algn="tl" rotWithShape="0">
              <a:prstClr val="black">
                <a:alpha val="35000"/>
              </a:prstClr>
            </a:outerShdw>
          </a:effectLst>
        </p:spPr>
        <p:txBody>
          <a:bodyPr lIns="365760" tIns="822960" rIns="36576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a:t>
            </a:r>
            <a:endParaRPr lang="en-US" dirty="0"/>
          </a:p>
        </p:txBody>
      </p:sp>
      <p:sp>
        <p:nvSpPr>
          <p:cNvPr id="5" name="Text Placeholder 5">
            <a:extLst>
              <a:ext uri="{FF2B5EF4-FFF2-40B4-BE49-F238E27FC236}">
                <a16:creationId xmlns:a16="http://schemas.microsoft.com/office/drawing/2014/main" id="{60320AC0-0FC1-8C47-8026-8DEF53359BF8}"/>
              </a:ext>
            </a:extLst>
          </p:cNvPr>
          <p:cNvSpPr>
            <a:spLocks noGrp="1"/>
          </p:cNvSpPr>
          <p:nvPr>
            <p:ph type="body" sz="quarter" idx="18" hasCustomPrompt="1"/>
          </p:nvPr>
        </p:nvSpPr>
        <p:spPr>
          <a:xfrm>
            <a:off x="3371850" y="2011680"/>
            <a:ext cx="2400300" cy="3136392"/>
          </a:xfrm>
          <a:prstGeom prst="roundRect">
            <a:avLst>
              <a:gd name="adj" fmla="val 942"/>
            </a:avLst>
          </a:prstGeom>
          <a:noFill/>
          <a:ln>
            <a:solidFill>
              <a:schemeClr val="tx2"/>
            </a:solidFill>
          </a:ln>
          <a:effectLst>
            <a:outerShdw blurRad="38100" dist="12700" dir="5400000" algn="tl" rotWithShape="0">
              <a:prstClr val="black">
                <a:alpha val="35000"/>
              </a:prstClr>
            </a:outerShdw>
          </a:effectLst>
        </p:spPr>
        <p:txBody>
          <a:bodyPr lIns="365760" tIns="822960" rIns="36576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ln>
                  <a:noFill/>
                </a:ln>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a:t>
            </a:r>
            <a:endParaRPr lang="en-US" dirty="0"/>
          </a:p>
        </p:txBody>
      </p:sp>
      <p:sp>
        <p:nvSpPr>
          <p:cNvPr id="7" name="Text Placeholder 5">
            <a:extLst>
              <a:ext uri="{FF2B5EF4-FFF2-40B4-BE49-F238E27FC236}">
                <a16:creationId xmlns:a16="http://schemas.microsoft.com/office/drawing/2014/main" id="{6B3F4821-83A2-084E-87B9-80099BFD857A}"/>
              </a:ext>
            </a:extLst>
          </p:cNvPr>
          <p:cNvSpPr>
            <a:spLocks noGrp="1"/>
          </p:cNvSpPr>
          <p:nvPr>
            <p:ph type="body" sz="quarter" idx="16" hasCustomPrompt="1"/>
          </p:nvPr>
        </p:nvSpPr>
        <p:spPr>
          <a:xfrm>
            <a:off x="457200" y="1981201"/>
            <a:ext cx="2400300" cy="3140075"/>
          </a:xfrm>
          <a:prstGeom prst="roundRect">
            <a:avLst>
              <a:gd name="adj" fmla="val 942"/>
            </a:avLst>
          </a:prstGeom>
          <a:noFill/>
          <a:ln>
            <a:solidFill>
              <a:schemeClr val="tx2"/>
            </a:solidFill>
          </a:ln>
          <a:effectLst>
            <a:outerShdw blurRad="38100" dist="12700" dir="5400000" algn="tl" rotWithShape="0">
              <a:prstClr val="black">
                <a:alpha val="35000"/>
              </a:prstClr>
            </a:outerShdw>
          </a:effectLst>
        </p:spPr>
        <p:txBody>
          <a:bodyPr lIns="365760" tIns="822960" rIns="36576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a:t>
            </a:r>
            <a:endParaRPr lang="en-US" dirty="0"/>
          </a:p>
        </p:txBody>
      </p:sp>
      <p:sp>
        <p:nvSpPr>
          <p:cNvPr id="8" name="Text Placeholder 13">
            <a:extLst>
              <a:ext uri="{FF2B5EF4-FFF2-40B4-BE49-F238E27FC236}">
                <a16:creationId xmlns:a16="http://schemas.microsoft.com/office/drawing/2014/main" id="{AD38DF34-14F9-5F41-8070-1BD3DEF20C9B}"/>
              </a:ext>
            </a:extLst>
          </p:cNvPr>
          <p:cNvSpPr>
            <a:spLocks noGrp="1"/>
          </p:cNvSpPr>
          <p:nvPr>
            <p:ph type="body" sz="quarter" idx="13" hasCustomPrompt="1"/>
          </p:nvPr>
        </p:nvSpPr>
        <p:spPr>
          <a:xfrm>
            <a:off x="628650" y="2362200"/>
            <a:ext cx="2057400" cy="304800"/>
          </a:xfrm>
          <a:prstGeom prst="rect">
            <a:avLst/>
          </a:prstGeom>
          <a:ln>
            <a:noFill/>
          </a:ln>
        </p:spPr>
        <p:txBody>
          <a:bodyPr>
            <a:noAutofit/>
          </a:bodyPr>
          <a:lstStyle>
            <a:lvl1pPr marL="0" indent="0" algn="ctr">
              <a:buNone/>
              <a:defRPr sz="2000" b="1" i="0">
                <a:solidFill>
                  <a:schemeClr val="tx1"/>
                </a:solidFill>
                <a:latin typeface="+mn-lt"/>
              </a:defRPr>
            </a:lvl1pPr>
          </a:lstStyle>
          <a:p>
            <a:pPr lvl="0"/>
            <a:r>
              <a:rPr lang="en-US" dirty="0"/>
              <a:t>Subhead</a:t>
            </a:r>
          </a:p>
        </p:txBody>
      </p:sp>
      <p:sp>
        <p:nvSpPr>
          <p:cNvPr id="9" name="Text Placeholder 13">
            <a:extLst>
              <a:ext uri="{FF2B5EF4-FFF2-40B4-BE49-F238E27FC236}">
                <a16:creationId xmlns:a16="http://schemas.microsoft.com/office/drawing/2014/main" id="{D5DF8844-5287-1E4A-BF7D-DE2C1E03B26E}"/>
              </a:ext>
            </a:extLst>
          </p:cNvPr>
          <p:cNvSpPr>
            <a:spLocks noGrp="1"/>
          </p:cNvSpPr>
          <p:nvPr>
            <p:ph type="body" sz="quarter" idx="14" hasCustomPrompt="1"/>
          </p:nvPr>
        </p:nvSpPr>
        <p:spPr>
          <a:xfrm>
            <a:off x="6457950" y="2362200"/>
            <a:ext cx="2057400" cy="304800"/>
          </a:xfrm>
          <a:prstGeom prst="rect">
            <a:avLst/>
          </a:prstGeom>
        </p:spPr>
        <p:txBody>
          <a:bodyPr>
            <a:noAutofit/>
          </a:bodyPr>
          <a:lstStyle>
            <a:lvl1pPr marL="0" indent="0" algn="ctr">
              <a:buNone/>
              <a:defRPr sz="2000" b="1" i="0">
                <a:solidFill>
                  <a:schemeClr val="tx1"/>
                </a:solidFill>
                <a:latin typeface="+mn-lt"/>
              </a:defRPr>
            </a:lvl1pPr>
          </a:lstStyle>
          <a:p>
            <a:pPr lvl="0"/>
            <a:r>
              <a:rPr lang="en-US" dirty="0"/>
              <a:t>Subhead</a:t>
            </a:r>
          </a:p>
        </p:txBody>
      </p:sp>
      <p:sp>
        <p:nvSpPr>
          <p:cNvPr id="10" name="Text Placeholder 13">
            <a:extLst>
              <a:ext uri="{FF2B5EF4-FFF2-40B4-BE49-F238E27FC236}">
                <a16:creationId xmlns:a16="http://schemas.microsoft.com/office/drawing/2014/main" id="{73E7AE11-2C77-954A-BEF0-800001182DAE}"/>
              </a:ext>
            </a:extLst>
          </p:cNvPr>
          <p:cNvSpPr>
            <a:spLocks noGrp="1"/>
          </p:cNvSpPr>
          <p:nvPr>
            <p:ph type="body" sz="quarter" idx="15" hasCustomPrompt="1"/>
          </p:nvPr>
        </p:nvSpPr>
        <p:spPr>
          <a:xfrm>
            <a:off x="3543300" y="2362200"/>
            <a:ext cx="2057400" cy="304800"/>
          </a:xfrm>
          <a:prstGeom prst="rect">
            <a:avLst/>
          </a:prstGeom>
        </p:spPr>
        <p:txBody>
          <a:bodyPr>
            <a:noAutofit/>
          </a:bodyPr>
          <a:lstStyle>
            <a:lvl1pPr marL="0" indent="0" algn="ctr">
              <a:buNone/>
              <a:defRPr sz="2000" b="1" i="0">
                <a:solidFill>
                  <a:schemeClr val="tx1"/>
                </a:solidFill>
                <a:latin typeface="+mn-lt"/>
              </a:defRPr>
            </a:lvl1pPr>
          </a:lstStyle>
          <a:p>
            <a:pPr lvl="0"/>
            <a:r>
              <a:rPr lang="en-US" dirty="0"/>
              <a:t>Subhead</a:t>
            </a:r>
          </a:p>
        </p:txBody>
      </p:sp>
    </p:spTree>
    <p:extLst>
      <p:ext uri="{BB962C8B-B14F-4D97-AF65-F5344CB8AC3E}">
        <p14:creationId xmlns:p14="http://schemas.microsoft.com/office/powerpoint/2010/main" val="8567625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3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08450" y="293875"/>
            <a:ext cx="8735525" cy="649224"/>
          </a:xfrm>
          <a:prstGeom prst="rect">
            <a:avLst/>
          </a:prstGeom>
        </p:spPr>
        <p:txBody>
          <a:bodyPr/>
          <a:lstStyle/>
          <a:p>
            <a:r>
              <a:rPr lang="en-US" dirty="0"/>
              <a:t>Click to edit Master title</a:t>
            </a:r>
          </a:p>
        </p:txBody>
      </p:sp>
      <p:sp>
        <p:nvSpPr>
          <p:cNvPr id="12" name="Slide Number Placeholder 5">
            <a:extLst>
              <a:ext uri="{FF2B5EF4-FFF2-40B4-BE49-F238E27FC236}">
                <a16:creationId xmlns:a16="http://schemas.microsoft.com/office/drawing/2014/main" id="{3B08850D-4BB6-9B4A-BD38-F67B372135E5}"/>
              </a:ext>
            </a:extLst>
          </p:cNvPr>
          <p:cNvSpPr>
            <a:spLocks noGrp="1"/>
          </p:cNvSpPr>
          <p:nvPr>
            <p:ph type="sldNum" sz="quarter" idx="32"/>
          </p:nvPr>
        </p:nvSpPr>
        <p:spPr>
          <a:xfrm>
            <a:off x="6800850" y="6356351"/>
            <a:ext cx="2057400" cy="365125"/>
          </a:xfrm>
        </p:spPr>
        <p:txBody>
          <a:bodyPr/>
          <a:lstStyle/>
          <a:p>
            <a:fld id="{B15CCACC-6213-F14B-B40D-407BFF938B14}" type="slidenum">
              <a:rPr lang="en-US" smtClean="0"/>
              <a:t>‹#›</a:t>
            </a:fld>
            <a:endParaRPr lang="en-US"/>
          </a:p>
        </p:txBody>
      </p:sp>
      <p:sp>
        <p:nvSpPr>
          <p:cNvPr id="22" name="Picture Placeholder 14">
            <a:extLst>
              <a:ext uri="{FF2B5EF4-FFF2-40B4-BE49-F238E27FC236}">
                <a16:creationId xmlns:a16="http://schemas.microsoft.com/office/drawing/2014/main" id="{FEFAAFB2-F085-7C45-83CA-83440B43306E}"/>
              </a:ext>
            </a:extLst>
          </p:cNvPr>
          <p:cNvSpPr>
            <a:spLocks noGrp="1"/>
          </p:cNvSpPr>
          <p:nvPr>
            <p:ph type="pic" sz="quarter" idx="10" hasCustomPrompt="1"/>
          </p:nvPr>
        </p:nvSpPr>
        <p:spPr>
          <a:xfrm>
            <a:off x="3438144" y="1953118"/>
            <a:ext cx="2267712" cy="2071068"/>
          </a:xfrm>
          <a:prstGeom prst="rect">
            <a:avLst/>
          </a:prstGeom>
        </p:spPr>
        <p:txBody>
          <a:bodyPr/>
          <a:lstStyle>
            <a:lvl1pPr marL="0" indent="0">
              <a:buNone/>
              <a:defRPr sz="1800" b="1" i="0">
                <a:solidFill>
                  <a:schemeClr val="tx1"/>
                </a:solidFill>
                <a:latin typeface="+mn-lt"/>
              </a:defRPr>
            </a:lvl1pPr>
          </a:lstStyle>
          <a:p>
            <a:r>
              <a:rPr lang="en-US" dirty="0"/>
              <a:t>Click to add picture</a:t>
            </a:r>
          </a:p>
        </p:txBody>
      </p:sp>
      <p:sp>
        <p:nvSpPr>
          <p:cNvPr id="23" name="Text Placeholder 5">
            <a:extLst>
              <a:ext uri="{FF2B5EF4-FFF2-40B4-BE49-F238E27FC236}">
                <a16:creationId xmlns:a16="http://schemas.microsoft.com/office/drawing/2014/main" id="{5B2C76A9-8A29-1749-877C-EB0951145D4B}"/>
              </a:ext>
            </a:extLst>
          </p:cNvPr>
          <p:cNvSpPr>
            <a:spLocks noGrp="1"/>
          </p:cNvSpPr>
          <p:nvPr>
            <p:ph type="body" sz="quarter" idx="16" hasCustomPrompt="1"/>
          </p:nvPr>
        </p:nvSpPr>
        <p:spPr>
          <a:xfrm>
            <a:off x="3438144" y="4024190"/>
            <a:ext cx="2267712" cy="1365954"/>
          </a:xfrm>
          <a:prstGeom prst="roundRect">
            <a:avLst>
              <a:gd name="adj" fmla="val 942"/>
            </a:avLst>
          </a:prstGeom>
          <a:solidFill>
            <a:schemeClr val="accent4"/>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24" name="Text Placeholder 4">
            <a:extLst>
              <a:ext uri="{FF2B5EF4-FFF2-40B4-BE49-F238E27FC236}">
                <a16:creationId xmlns:a16="http://schemas.microsoft.com/office/drawing/2014/main" id="{6E1DDEA7-4636-4B44-A778-339D624AE45A}"/>
              </a:ext>
            </a:extLst>
          </p:cNvPr>
          <p:cNvSpPr>
            <a:spLocks noGrp="1"/>
          </p:cNvSpPr>
          <p:nvPr>
            <p:ph type="body" sz="quarter" idx="25" hasCustomPrompt="1"/>
          </p:nvPr>
        </p:nvSpPr>
        <p:spPr>
          <a:xfrm>
            <a:off x="3561588" y="4244697"/>
            <a:ext cx="2020824"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342900" indent="0">
              <a:buNone/>
              <a:defRPr b="1" i="0">
                <a:solidFill>
                  <a:srgbClr val="595959"/>
                </a:solidFill>
                <a:latin typeface="Myriad Pro Semibold" panose="020B0503030403020204" pitchFamily="34" charset="0"/>
              </a:defRPr>
            </a:lvl2pPr>
            <a:lvl3pPr marL="685800" indent="0">
              <a:buNone/>
              <a:defRPr b="1" i="0">
                <a:solidFill>
                  <a:srgbClr val="595959"/>
                </a:solidFill>
                <a:latin typeface="Myriad Pro Semibold" panose="020B0503030403020204" pitchFamily="34" charset="0"/>
              </a:defRPr>
            </a:lvl3pPr>
            <a:lvl4pPr marL="1028700" indent="0">
              <a:buNone/>
              <a:defRPr b="1" i="0">
                <a:solidFill>
                  <a:srgbClr val="595959"/>
                </a:solidFill>
                <a:latin typeface="Myriad Pro Semibold" panose="020B0503030403020204" pitchFamily="34" charset="0"/>
              </a:defRPr>
            </a:lvl4pPr>
            <a:lvl5pPr marL="1371600" indent="0">
              <a:buNone/>
              <a:defRPr b="1" i="0">
                <a:solidFill>
                  <a:srgbClr val="595959"/>
                </a:solidFill>
                <a:latin typeface="Myriad Pro Semibold" panose="020B0503030403020204" pitchFamily="34" charset="0"/>
              </a:defRPr>
            </a:lvl5pPr>
          </a:lstStyle>
          <a:p>
            <a:pPr lvl="0"/>
            <a:r>
              <a:rPr lang="en-US" dirty="0"/>
              <a:t>Click to enter first and last name</a:t>
            </a:r>
          </a:p>
        </p:txBody>
      </p:sp>
      <p:sp>
        <p:nvSpPr>
          <p:cNvPr id="25" name="Picture Placeholder 14">
            <a:extLst>
              <a:ext uri="{FF2B5EF4-FFF2-40B4-BE49-F238E27FC236}">
                <a16:creationId xmlns:a16="http://schemas.microsoft.com/office/drawing/2014/main" id="{7C3B7E9B-5A32-3946-B082-6F9840B8FBFA}"/>
              </a:ext>
            </a:extLst>
          </p:cNvPr>
          <p:cNvSpPr>
            <a:spLocks noGrp="1"/>
          </p:cNvSpPr>
          <p:nvPr>
            <p:ph type="pic" sz="quarter" idx="26" hasCustomPrompt="1"/>
          </p:nvPr>
        </p:nvSpPr>
        <p:spPr>
          <a:xfrm>
            <a:off x="731887" y="1953118"/>
            <a:ext cx="2267712" cy="2071068"/>
          </a:xfrm>
          <a:prstGeom prst="rect">
            <a:avLst/>
          </a:prstGeom>
        </p:spPr>
        <p:txBody>
          <a:bodyPr/>
          <a:lstStyle>
            <a:lvl1pPr marL="0" indent="0">
              <a:buNone/>
              <a:defRPr sz="1800" b="1" i="0">
                <a:solidFill>
                  <a:schemeClr val="tx1"/>
                </a:solidFill>
                <a:latin typeface="+mn-lt"/>
              </a:defRPr>
            </a:lvl1pPr>
          </a:lstStyle>
          <a:p>
            <a:r>
              <a:rPr lang="en-US" dirty="0"/>
              <a:t>Click to add picture</a:t>
            </a:r>
          </a:p>
        </p:txBody>
      </p:sp>
      <p:sp>
        <p:nvSpPr>
          <p:cNvPr id="26" name="Text Placeholder 5">
            <a:extLst>
              <a:ext uri="{FF2B5EF4-FFF2-40B4-BE49-F238E27FC236}">
                <a16:creationId xmlns:a16="http://schemas.microsoft.com/office/drawing/2014/main" id="{605E9A03-A7A7-B146-AEDC-7002E190CAC3}"/>
              </a:ext>
            </a:extLst>
          </p:cNvPr>
          <p:cNvSpPr>
            <a:spLocks noGrp="1"/>
          </p:cNvSpPr>
          <p:nvPr>
            <p:ph type="body" sz="quarter" idx="27" hasCustomPrompt="1"/>
          </p:nvPr>
        </p:nvSpPr>
        <p:spPr>
          <a:xfrm>
            <a:off x="731887" y="4024190"/>
            <a:ext cx="2267712" cy="1365954"/>
          </a:xfrm>
          <a:prstGeom prst="roundRect">
            <a:avLst>
              <a:gd name="adj" fmla="val 942"/>
            </a:avLst>
          </a:prstGeom>
          <a:solidFill>
            <a:schemeClr val="accent4"/>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27" name="Text Placeholder 4">
            <a:extLst>
              <a:ext uri="{FF2B5EF4-FFF2-40B4-BE49-F238E27FC236}">
                <a16:creationId xmlns:a16="http://schemas.microsoft.com/office/drawing/2014/main" id="{2A27905D-FDD1-A047-991C-F38E6608915E}"/>
              </a:ext>
            </a:extLst>
          </p:cNvPr>
          <p:cNvSpPr>
            <a:spLocks noGrp="1"/>
          </p:cNvSpPr>
          <p:nvPr>
            <p:ph type="body" sz="quarter" idx="28" hasCustomPrompt="1"/>
          </p:nvPr>
        </p:nvSpPr>
        <p:spPr>
          <a:xfrm>
            <a:off x="855331" y="4244697"/>
            <a:ext cx="2020824"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342900" indent="0">
              <a:buNone/>
              <a:defRPr b="1" i="0">
                <a:solidFill>
                  <a:srgbClr val="595959"/>
                </a:solidFill>
                <a:latin typeface="Myriad Pro Semibold" panose="020B0503030403020204" pitchFamily="34" charset="0"/>
              </a:defRPr>
            </a:lvl2pPr>
            <a:lvl3pPr marL="685800" indent="0">
              <a:buNone/>
              <a:defRPr b="1" i="0">
                <a:solidFill>
                  <a:srgbClr val="595959"/>
                </a:solidFill>
                <a:latin typeface="Myriad Pro Semibold" panose="020B0503030403020204" pitchFamily="34" charset="0"/>
              </a:defRPr>
            </a:lvl3pPr>
            <a:lvl4pPr marL="1028700" indent="0">
              <a:buNone/>
              <a:defRPr b="1" i="0">
                <a:solidFill>
                  <a:srgbClr val="595959"/>
                </a:solidFill>
                <a:latin typeface="Myriad Pro Semibold" panose="020B0503030403020204" pitchFamily="34" charset="0"/>
              </a:defRPr>
            </a:lvl4pPr>
            <a:lvl5pPr marL="1371600" indent="0">
              <a:buNone/>
              <a:defRPr b="1" i="0">
                <a:solidFill>
                  <a:srgbClr val="595959"/>
                </a:solidFill>
                <a:latin typeface="Myriad Pro Semibold" panose="020B0503030403020204" pitchFamily="34" charset="0"/>
              </a:defRPr>
            </a:lvl5pPr>
          </a:lstStyle>
          <a:p>
            <a:pPr lvl="0"/>
            <a:r>
              <a:rPr lang="en-US" dirty="0"/>
              <a:t>Click to enter first and last name</a:t>
            </a:r>
          </a:p>
        </p:txBody>
      </p:sp>
      <p:sp>
        <p:nvSpPr>
          <p:cNvPr id="30" name="Picture Placeholder 14">
            <a:extLst>
              <a:ext uri="{FF2B5EF4-FFF2-40B4-BE49-F238E27FC236}">
                <a16:creationId xmlns:a16="http://schemas.microsoft.com/office/drawing/2014/main" id="{BBE3524F-1768-544A-A0EE-1D48EF57EDC6}"/>
              </a:ext>
            </a:extLst>
          </p:cNvPr>
          <p:cNvSpPr>
            <a:spLocks noGrp="1"/>
          </p:cNvSpPr>
          <p:nvPr>
            <p:ph type="pic" sz="quarter" idx="29" hasCustomPrompt="1"/>
          </p:nvPr>
        </p:nvSpPr>
        <p:spPr>
          <a:xfrm>
            <a:off x="6146327" y="1953118"/>
            <a:ext cx="2267712" cy="2071068"/>
          </a:xfrm>
          <a:prstGeom prst="rect">
            <a:avLst/>
          </a:prstGeom>
        </p:spPr>
        <p:txBody>
          <a:bodyPr/>
          <a:lstStyle>
            <a:lvl1pPr marL="0" indent="0">
              <a:buNone/>
              <a:defRPr sz="1800" b="1" i="0">
                <a:solidFill>
                  <a:schemeClr val="tx1"/>
                </a:solidFill>
                <a:latin typeface="+mn-lt"/>
              </a:defRPr>
            </a:lvl1pPr>
          </a:lstStyle>
          <a:p>
            <a:r>
              <a:rPr lang="en-US" dirty="0"/>
              <a:t>Click to add picture</a:t>
            </a:r>
          </a:p>
        </p:txBody>
      </p:sp>
      <p:sp>
        <p:nvSpPr>
          <p:cNvPr id="31" name="Text Placeholder 5">
            <a:extLst>
              <a:ext uri="{FF2B5EF4-FFF2-40B4-BE49-F238E27FC236}">
                <a16:creationId xmlns:a16="http://schemas.microsoft.com/office/drawing/2014/main" id="{557EF7F8-61F7-EC4A-A4D5-6E4FF0955A67}"/>
              </a:ext>
            </a:extLst>
          </p:cNvPr>
          <p:cNvSpPr>
            <a:spLocks noGrp="1"/>
          </p:cNvSpPr>
          <p:nvPr>
            <p:ph type="body" sz="quarter" idx="30" hasCustomPrompt="1"/>
          </p:nvPr>
        </p:nvSpPr>
        <p:spPr>
          <a:xfrm>
            <a:off x="6146327" y="4024190"/>
            <a:ext cx="2267712" cy="1365954"/>
          </a:xfrm>
          <a:prstGeom prst="roundRect">
            <a:avLst>
              <a:gd name="adj" fmla="val 942"/>
            </a:avLst>
          </a:prstGeom>
          <a:solidFill>
            <a:schemeClr val="accent4"/>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32" name="Text Placeholder 4">
            <a:extLst>
              <a:ext uri="{FF2B5EF4-FFF2-40B4-BE49-F238E27FC236}">
                <a16:creationId xmlns:a16="http://schemas.microsoft.com/office/drawing/2014/main" id="{D642BA01-C144-4E4E-83D8-A7F03B7E550D}"/>
              </a:ext>
            </a:extLst>
          </p:cNvPr>
          <p:cNvSpPr>
            <a:spLocks noGrp="1"/>
          </p:cNvSpPr>
          <p:nvPr>
            <p:ph type="body" sz="quarter" idx="31" hasCustomPrompt="1"/>
          </p:nvPr>
        </p:nvSpPr>
        <p:spPr>
          <a:xfrm>
            <a:off x="6269771" y="4244697"/>
            <a:ext cx="2020824"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342900" indent="0">
              <a:buNone/>
              <a:defRPr b="1" i="0">
                <a:solidFill>
                  <a:srgbClr val="595959"/>
                </a:solidFill>
                <a:latin typeface="Myriad Pro Semibold" panose="020B0503030403020204" pitchFamily="34" charset="0"/>
              </a:defRPr>
            </a:lvl2pPr>
            <a:lvl3pPr marL="685800" indent="0">
              <a:buNone/>
              <a:defRPr b="1" i="0">
                <a:solidFill>
                  <a:srgbClr val="595959"/>
                </a:solidFill>
                <a:latin typeface="Myriad Pro Semibold" panose="020B0503030403020204" pitchFamily="34" charset="0"/>
              </a:defRPr>
            </a:lvl3pPr>
            <a:lvl4pPr marL="1028700" indent="0">
              <a:buNone/>
              <a:defRPr b="1" i="0">
                <a:solidFill>
                  <a:srgbClr val="595959"/>
                </a:solidFill>
                <a:latin typeface="Myriad Pro Semibold" panose="020B0503030403020204" pitchFamily="34" charset="0"/>
              </a:defRPr>
            </a:lvl4pPr>
            <a:lvl5pPr marL="1371600" indent="0">
              <a:buNone/>
              <a:defRPr b="1" i="0">
                <a:solidFill>
                  <a:srgbClr val="595959"/>
                </a:solidFill>
                <a:latin typeface="Myriad Pro Semibold" panose="020B0503030403020204" pitchFamily="34" charset="0"/>
              </a:defRPr>
            </a:lvl5pPr>
          </a:lstStyle>
          <a:p>
            <a:pPr lvl="0"/>
            <a:r>
              <a:rPr lang="en-US" dirty="0"/>
              <a:t>Click to enter first and last name</a:t>
            </a:r>
          </a:p>
        </p:txBody>
      </p:sp>
    </p:spTree>
    <p:extLst>
      <p:ext uri="{BB962C8B-B14F-4D97-AF65-F5344CB8AC3E}">
        <p14:creationId xmlns:p14="http://schemas.microsoft.com/office/powerpoint/2010/main" val="11175419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Image and Tex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3BB70D1-0EB6-DD49-8FD2-223012A14359}"/>
              </a:ext>
            </a:extLst>
          </p:cNvPr>
          <p:cNvSpPr/>
          <p:nvPr userDrawn="1"/>
        </p:nvSpPr>
        <p:spPr>
          <a:xfrm rot="10800000">
            <a:off x="1" y="0"/>
            <a:ext cx="9144000" cy="6858000"/>
          </a:xfrm>
          <a:prstGeom prst="rect">
            <a:avLst/>
          </a:prstGeom>
          <a:gradFill flip="none" rotWithShape="1">
            <a:gsLst>
              <a:gs pos="0">
                <a:schemeClr val="bg2"/>
              </a:gs>
              <a:gs pos="74000">
                <a:srgbClr val="004165"/>
              </a:gs>
              <a:gs pos="100000">
                <a:srgbClr val="004165"/>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934E530-1F84-824F-A028-D69E97EA42DE}"/>
              </a:ext>
            </a:extLst>
          </p:cNvPr>
          <p:cNvSpPr/>
          <p:nvPr userDrawn="1"/>
        </p:nvSpPr>
        <p:spPr>
          <a:xfrm>
            <a:off x="-1" y="6212926"/>
            <a:ext cx="9144001"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Picture 9">
            <a:extLst>
              <a:ext uri="{FF2B5EF4-FFF2-40B4-BE49-F238E27FC236}">
                <a16:creationId xmlns:a16="http://schemas.microsoft.com/office/drawing/2014/main" id="{FF8A999C-0087-BC45-BE3A-07CB596C386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
        <p:nvSpPr>
          <p:cNvPr id="11" name="Slide Number Placeholder 14">
            <a:extLst>
              <a:ext uri="{FF2B5EF4-FFF2-40B4-BE49-F238E27FC236}">
                <a16:creationId xmlns:a16="http://schemas.microsoft.com/office/drawing/2014/main" id="{C6560A38-A704-1643-95E2-903AED7EF730}"/>
              </a:ext>
            </a:extLst>
          </p:cNvPr>
          <p:cNvSpPr>
            <a:spLocks noGrp="1"/>
          </p:cNvSpPr>
          <p:nvPr>
            <p:ph type="sldNum" sz="quarter" idx="4"/>
          </p:nvPr>
        </p:nvSpPr>
        <p:spPr>
          <a:xfrm>
            <a:off x="6800850" y="6356351"/>
            <a:ext cx="2057400" cy="365125"/>
          </a:xfrm>
          <a:prstGeom prst="rect">
            <a:avLst/>
          </a:prstGeom>
        </p:spPr>
        <p:txBody>
          <a:bodyPr vert="horz" lIns="91440" tIns="45720" rIns="91440" bIns="45720" rtlCol="0" anchor="ctr"/>
          <a:lstStyle>
            <a:lvl1pPr algn="r">
              <a:defRPr sz="1350" b="1" i="0">
                <a:solidFill>
                  <a:schemeClr val="bg1"/>
                </a:solidFill>
                <a:latin typeface="Arial" panose="020B0604020202020204" pitchFamily="34" charset="0"/>
                <a:cs typeface="Arial" panose="020B0604020202020204" pitchFamily="34" charset="0"/>
              </a:defRPr>
            </a:lvl1pPr>
          </a:lstStyle>
          <a:p>
            <a:fld id="{B15CCACC-6213-F14B-B40D-407BFF938B14}" type="slidenum">
              <a:rPr lang="en-US" smtClean="0"/>
              <a:pPr/>
              <a:t>‹#›</a:t>
            </a:fld>
            <a:endParaRPr lang="en-US" dirty="0"/>
          </a:p>
        </p:txBody>
      </p:sp>
      <p:sp>
        <p:nvSpPr>
          <p:cNvPr id="13" name="Rounded Rectangle 12">
            <a:extLst>
              <a:ext uri="{FF2B5EF4-FFF2-40B4-BE49-F238E27FC236}">
                <a16:creationId xmlns:a16="http://schemas.microsoft.com/office/drawing/2014/main" id="{5290A785-D26A-7E4C-86A1-21F3791B8D40}"/>
              </a:ext>
            </a:extLst>
          </p:cNvPr>
          <p:cNvSpPr/>
          <p:nvPr userDrawn="1"/>
        </p:nvSpPr>
        <p:spPr>
          <a:xfrm>
            <a:off x="2656068" y="1066800"/>
            <a:ext cx="5293237" cy="4273994"/>
          </a:xfrm>
          <a:prstGeom prst="roundRect">
            <a:avLst>
              <a:gd name="adj" fmla="val 0"/>
            </a:avLst>
          </a:prstGeom>
          <a:solidFill>
            <a:schemeClr val="tx1">
              <a:alpha val="1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sz="1350" dirty="0">
              <a:latin typeface="+mj-lt"/>
            </a:endParaRPr>
          </a:p>
        </p:txBody>
      </p:sp>
      <p:sp>
        <p:nvSpPr>
          <p:cNvPr id="15" name="Rectangle 14">
            <a:extLst>
              <a:ext uri="{FF2B5EF4-FFF2-40B4-BE49-F238E27FC236}">
                <a16:creationId xmlns:a16="http://schemas.microsoft.com/office/drawing/2014/main" id="{4DC2BD87-F8DD-AB4C-9DF5-6C08C071ED14}"/>
              </a:ext>
            </a:extLst>
          </p:cNvPr>
          <p:cNvSpPr/>
          <p:nvPr userDrawn="1"/>
        </p:nvSpPr>
        <p:spPr>
          <a:xfrm>
            <a:off x="1194695" y="1600200"/>
            <a:ext cx="2333624" cy="31593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mj-lt"/>
            </a:endParaRPr>
          </a:p>
        </p:txBody>
      </p:sp>
      <p:sp>
        <p:nvSpPr>
          <p:cNvPr id="16" name="Picture Placeholder 14">
            <a:extLst>
              <a:ext uri="{FF2B5EF4-FFF2-40B4-BE49-F238E27FC236}">
                <a16:creationId xmlns:a16="http://schemas.microsoft.com/office/drawing/2014/main" id="{303784E8-B995-BE4F-A2A3-1E92259D3BE6}"/>
              </a:ext>
            </a:extLst>
          </p:cNvPr>
          <p:cNvSpPr>
            <a:spLocks noGrp="1"/>
          </p:cNvSpPr>
          <p:nvPr>
            <p:ph type="pic" sz="quarter" idx="13"/>
          </p:nvPr>
        </p:nvSpPr>
        <p:spPr>
          <a:xfrm>
            <a:off x="1194695" y="1600200"/>
            <a:ext cx="2333625" cy="3159346"/>
          </a:xfrm>
          <a:prstGeom prst="rect">
            <a:avLst/>
          </a:prstGeom>
        </p:spPr>
        <p:txBody>
          <a:bodyPr/>
          <a:lstStyle>
            <a:lvl1pPr marL="0" indent="0">
              <a:buNone/>
              <a:defRPr sz="1800" b="1" i="0">
                <a:solidFill>
                  <a:schemeClr val="tx1"/>
                </a:solidFill>
                <a:latin typeface="+mj-lt"/>
              </a:defRPr>
            </a:lvl1pPr>
          </a:lstStyle>
          <a:p>
            <a:r>
              <a:rPr lang="en-US" dirty="0"/>
              <a:t>Click icon to add picture</a:t>
            </a:r>
          </a:p>
        </p:txBody>
      </p:sp>
      <p:sp>
        <p:nvSpPr>
          <p:cNvPr id="20" name="Text Placeholder 22">
            <a:extLst>
              <a:ext uri="{FF2B5EF4-FFF2-40B4-BE49-F238E27FC236}">
                <a16:creationId xmlns:a16="http://schemas.microsoft.com/office/drawing/2014/main" id="{F454C8B4-8754-834B-AB87-949DA810BFE8}"/>
              </a:ext>
            </a:extLst>
          </p:cNvPr>
          <p:cNvSpPr>
            <a:spLocks noGrp="1"/>
          </p:cNvSpPr>
          <p:nvPr>
            <p:ph type="body" sz="quarter" idx="14" hasCustomPrompt="1"/>
          </p:nvPr>
        </p:nvSpPr>
        <p:spPr>
          <a:xfrm>
            <a:off x="3733799" y="2106202"/>
            <a:ext cx="4010025" cy="1190926"/>
          </a:xfrm>
          <a:prstGeom prst="rect">
            <a:avLst/>
          </a:prstGeom>
        </p:spPr>
        <p:txBody>
          <a:bodyPr anchor="b" anchorCtr="0">
            <a:noAutofit/>
          </a:bodyPr>
          <a:lstStyle>
            <a:lvl1pPr marL="0" indent="0" algn="ctr">
              <a:buNone/>
              <a:defRPr sz="3200" b="1" i="0">
                <a:solidFill>
                  <a:schemeClr val="tx1"/>
                </a:solidFill>
                <a:latin typeface="+mj-lt"/>
              </a:defRPr>
            </a:lvl1pPr>
            <a:lvl2pPr marL="342900" indent="0" algn="ctr">
              <a:buNone/>
              <a:defRPr b="0" i="0">
                <a:solidFill>
                  <a:schemeClr val="tx1">
                    <a:lumMod val="65000"/>
                    <a:lumOff val="35000"/>
                  </a:schemeClr>
                </a:solidFill>
                <a:latin typeface="Myriad Pro" panose="020B0503030403020204" pitchFamily="34" charset="0"/>
              </a:defRPr>
            </a:lvl2pPr>
            <a:lvl3pPr marL="685800" indent="0">
              <a:buNone/>
              <a:defRPr b="1" i="0">
                <a:solidFill>
                  <a:schemeClr val="tx1">
                    <a:lumMod val="65000"/>
                    <a:lumOff val="35000"/>
                  </a:schemeClr>
                </a:solidFill>
                <a:latin typeface="Myriad Pro Semibold" panose="020B0503030403020204" pitchFamily="34" charset="0"/>
              </a:defRPr>
            </a:lvl3pPr>
            <a:lvl4pPr marL="1028700" indent="0">
              <a:buNone/>
              <a:defRPr b="1" i="0">
                <a:solidFill>
                  <a:schemeClr val="tx1">
                    <a:lumMod val="65000"/>
                    <a:lumOff val="35000"/>
                  </a:schemeClr>
                </a:solidFill>
                <a:latin typeface="Myriad Pro Semibold" panose="020B0503030403020204" pitchFamily="34" charset="0"/>
              </a:defRPr>
            </a:lvl4pPr>
            <a:lvl5pPr marL="1371600" indent="0">
              <a:buNone/>
              <a:defRPr b="1" i="0">
                <a:solidFill>
                  <a:schemeClr val="tx1">
                    <a:lumMod val="65000"/>
                    <a:lumOff val="35000"/>
                  </a:schemeClr>
                </a:solidFill>
                <a:latin typeface="Myriad Pro Semibold" panose="020B0503030403020204" pitchFamily="34" charset="0"/>
              </a:defRPr>
            </a:lvl5pPr>
          </a:lstStyle>
          <a:p>
            <a:pPr lvl="0"/>
            <a:r>
              <a:rPr lang="en-US" dirty="0"/>
              <a:t>First &amp; Last Name</a:t>
            </a:r>
          </a:p>
        </p:txBody>
      </p:sp>
      <p:sp>
        <p:nvSpPr>
          <p:cNvPr id="25" name="Text Placeholder 22">
            <a:extLst>
              <a:ext uri="{FF2B5EF4-FFF2-40B4-BE49-F238E27FC236}">
                <a16:creationId xmlns:a16="http://schemas.microsoft.com/office/drawing/2014/main" id="{B8154948-30E9-9447-AB8B-339EAE09B221}"/>
              </a:ext>
            </a:extLst>
          </p:cNvPr>
          <p:cNvSpPr>
            <a:spLocks noGrp="1"/>
          </p:cNvSpPr>
          <p:nvPr>
            <p:ph type="body" sz="quarter" idx="15" hasCustomPrompt="1"/>
          </p:nvPr>
        </p:nvSpPr>
        <p:spPr>
          <a:xfrm>
            <a:off x="3733799" y="3352800"/>
            <a:ext cx="4010025" cy="381000"/>
          </a:xfrm>
          <a:prstGeom prst="rect">
            <a:avLst/>
          </a:prstGeom>
        </p:spPr>
        <p:txBody>
          <a:bodyPr anchor="ctr" anchorCtr="0">
            <a:noAutofit/>
          </a:bodyPr>
          <a:lstStyle>
            <a:lvl1pPr marL="0" indent="0" algn="ctr">
              <a:buNone/>
              <a:defRPr sz="2400" b="0" i="0">
                <a:solidFill>
                  <a:schemeClr val="tx1"/>
                </a:solidFill>
                <a:latin typeface="+mj-lt"/>
              </a:defRPr>
            </a:lvl1pPr>
            <a:lvl2pPr marL="342900" indent="0" algn="ctr">
              <a:buNone/>
              <a:defRPr b="0" i="0">
                <a:solidFill>
                  <a:schemeClr val="tx1">
                    <a:lumMod val="65000"/>
                    <a:lumOff val="35000"/>
                  </a:schemeClr>
                </a:solidFill>
                <a:latin typeface="Myriad Pro" panose="020B0503030403020204" pitchFamily="34" charset="0"/>
              </a:defRPr>
            </a:lvl2pPr>
            <a:lvl3pPr marL="685800" indent="0">
              <a:buNone/>
              <a:defRPr b="1" i="0">
                <a:solidFill>
                  <a:schemeClr val="tx1">
                    <a:lumMod val="65000"/>
                    <a:lumOff val="35000"/>
                  </a:schemeClr>
                </a:solidFill>
                <a:latin typeface="Myriad Pro Semibold" panose="020B0503030403020204" pitchFamily="34" charset="0"/>
              </a:defRPr>
            </a:lvl3pPr>
            <a:lvl4pPr marL="1028700" indent="0">
              <a:buNone/>
              <a:defRPr b="1" i="0">
                <a:solidFill>
                  <a:schemeClr val="tx1">
                    <a:lumMod val="65000"/>
                    <a:lumOff val="35000"/>
                  </a:schemeClr>
                </a:solidFill>
                <a:latin typeface="Myriad Pro Semibold" panose="020B0503030403020204" pitchFamily="34" charset="0"/>
              </a:defRPr>
            </a:lvl4pPr>
            <a:lvl5pPr marL="1371600" indent="0">
              <a:buNone/>
              <a:defRPr b="1" i="0">
                <a:solidFill>
                  <a:schemeClr val="tx1">
                    <a:lumMod val="65000"/>
                    <a:lumOff val="35000"/>
                  </a:schemeClr>
                </a:solidFill>
                <a:latin typeface="Myriad Pro Semibold" panose="020B0503030403020204" pitchFamily="34" charset="0"/>
              </a:defRPr>
            </a:lvl5pPr>
          </a:lstStyle>
          <a:p>
            <a:pPr lvl="0"/>
            <a:r>
              <a:rPr lang="en-US" dirty="0"/>
              <a:t>Title</a:t>
            </a:r>
          </a:p>
        </p:txBody>
      </p:sp>
    </p:spTree>
    <p:extLst>
      <p:ext uri="{BB962C8B-B14F-4D97-AF65-F5344CB8AC3E}">
        <p14:creationId xmlns:p14="http://schemas.microsoft.com/office/powerpoint/2010/main" val="11147649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1533490-F6B7-8E4E-A459-4FCF4FBEDC90}"/>
              </a:ext>
            </a:extLst>
          </p:cNvPr>
          <p:cNvSpPr/>
          <p:nvPr userDrawn="1"/>
        </p:nvSpPr>
        <p:spPr>
          <a:xfrm rot="10800000">
            <a:off x="1" y="0"/>
            <a:ext cx="9144000" cy="6858000"/>
          </a:xfrm>
          <a:prstGeom prst="rect">
            <a:avLst/>
          </a:prstGeom>
          <a:gradFill flip="none" rotWithShape="1">
            <a:gsLst>
              <a:gs pos="0">
                <a:schemeClr val="bg2"/>
              </a:gs>
              <a:gs pos="74000">
                <a:srgbClr val="004165"/>
              </a:gs>
              <a:gs pos="100000">
                <a:srgbClr val="004165"/>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52A27FD-DCD3-3544-B54F-6CE33927D8BA}"/>
              </a:ext>
            </a:extLst>
          </p:cNvPr>
          <p:cNvSpPr/>
          <p:nvPr userDrawn="1"/>
        </p:nvSpPr>
        <p:spPr>
          <a:xfrm>
            <a:off x="0" y="6212926"/>
            <a:ext cx="9144000"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Picture 6">
            <a:extLst>
              <a:ext uri="{FF2B5EF4-FFF2-40B4-BE49-F238E27FC236}">
                <a16:creationId xmlns:a16="http://schemas.microsoft.com/office/drawing/2014/main" id="{3AE1A26D-EB33-8F4E-A7C1-B115F0C7DCB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
        <p:nvSpPr>
          <p:cNvPr id="8" name="Slide Number Placeholder 14">
            <a:extLst>
              <a:ext uri="{FF2B5EF4-FFF2-40B4-BE49-F238E27FC236}">
                <a16:creationId xmlns:a16="http://schemas.microsoft.com/office/drawing/2014/main" id="{C53AC068-BC9E-984C-A35F-5DC6B5D825F8}"/>
              </a:ext>
            </a:extLst>
          </p:cNvPr>
          <p:cNvSpPr>
            <a:spLocks noGrp="1"/>
          </p:cNvSpPr>
          <p:nvPr>
            <p:ph type="sldNum" sz="quarter" idx="4"/>
          </p:nvPr>
        </p:nvSpPr>
        <p:spPr>
          <a:xfrm>
            <a:off x="6800850" y="6356351"/>
            <a:ext cx="2057400" cy="365125"/>
          </a:xfrm>
          <a:prstGeom prst="rect">
            <a:avLst/>
          </a:prstGeom>
        </p:spPr>
        <p:txBody>
          <a:bodyPr vert="horz" lIns="91440" tIns="45720" rIns="91440" bIns="45720" rtlCol="0" anchor="ctr"/>
          <a:lstStyle>
            <a:lvl1pPr algn="r">
              <a:defRPr sz="1350" b="1" i="0">
                <a:solidFill>
                  <a:schemeClr val="bg1"/>
                </a:solidFill>
                <a:latin typeface="Arial" panose="020B0604020202020204" pitchFamily="34" charset="0"/>
                <a:cs typeface="Arial" panose="020B0604020202020204" pitchFamily="34" charset="0"/>
              </a:defRPr>
            </a:lvl1pPr>
          </a:lstStyle>
          <a:p>
            <a:fld id="{B15CCACC-6213-F14B-B40D-407BFF938B14}" type="slidenum">
              <a:rPr lang="en-US" smtClean="0"/>
              <a:pPr/>
              <a:t>‹#›</a:t>
            </a:fld>
            <a:endParaRPr lang="en-US" dirty="0"/>
          </a:p>
        </p:txBody>
      </p:sp>
    </p:spTree>
    <p:extLst>
      <p:ext uri="{BB962C8B-B14F-4D97-AF65-F5344CB8AC3E}">
        <p14:creationId xmlns:p14="http://schemas.microsoft.com/office/powerpoint/2010/main" val="31128237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Text Left_Content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123707" cy="649224"/>
          </a:xfrm>
          <a:prstGeom prst="rect">
            <a:avLst/>
          </a:prstGeom>
        </p:spPr>
        <p:txBody>
          <a:bodyPr anchor="ctr">
            <a:normAutofit/>
          </a:bodyPr>
          <a:lstStyle>
            <a:lvl1pPr>
              <a:defRPr sz="3600"/>
            </a:lvl1pPr>
          </a:lstStyle>
          <a:p>
            <a:r>
              <a:rPr lang="en-US" dirty="0"/>
              <a:t>Click to edit title</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08451" y="1535081"/>
            <a:ext cx="4123707" cy="4332319"/>
          </a:xfrm>
          <a:prstGeom prst="rect">
            <a:avLst/>
          </a:prstGeom>
        </p:spPr>
        <p:txBody>
          <a:bodyPr>
            <a:normAutofit/>
          </a:bodyPr>
          <a:lstStyle>
            <a:lvl1pPr marL="0" indent="0">
              <a:buNone/>
              <a:defRPr sz="2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8" name="Slide Number Placeholder 7">
            <a:extLst>
              <a:ext uri="{FF2B5EF4-FFF2-40B4-BE49-F238E27FC236}">
                <a16:creationId xmlns:a16="http://schemas.microsoft.com/office/drawing/2014/main" id="{DBD07C98-DEB2-9043-B3B7-E156746DEEA1}"/>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6" name="Picture Placeholder 4">
            <a:extLst>
              <a:ext uri="{FF2B5EF4-FFF2-40B4-BE49-F238E27FC236}">
                <a16:creationId xmlns:a16="http://schemas.microsoft.com/office/drawing/2014/main" id="{73AA123F-7D5D-5743-842F-4FD61F2A7E5E}"/>
              </a:ext>
            </a:extLst>
          </p:cNvPr>
          <p:cNvSpPr>
            <a:spLocks noGrp="1"/>
          </p:cNvSpPr>
          <p:nvPr>
            <p:ph type="pic" sz="quarter" idx="11" hasCustomPrompt="1"/>
          </p:nvPr>
        </p:nvSpPr>
        <p:spPr>
          <a:xfrm>
            <a:off x="4572000" y="0"/>
            <a:ext cx="4574286" cy="6217920"/>
          </a:xfrm>
          <a:prstGeom prst="rect">
            <a:avLst/>
          </a:prstGeom>
        </p:spPr>
        <p:txBody>
          <a:bodyPr anchor="ctr"/>
          <a:lstStyle>
            <a:lvl1pPr marL="0" indent="0" algn="ctr">
              <a:buNone/>
              <a:defRPr/>
            </a:lvl1pPr>
          </a:lstStyle>
          <a:p>
            <a:r>
              <a:rPr lang="en-US" dirty="0"/>
              <a:t>Click to Add Photo</a:t>
            </a:r>
          </a:p>
        </p:txBody>
      </p:sp>
    </p:spTree>
    <p:extLst>
      <p:ext uri="{BB962C8B-B14F-4D97-AF65-F5344CB8AC3E}">
        <p14:creationId xmlns:p14="http://schemas.microsoft.com/office/powerpoint/2010/main" val="9362277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Text Left_Text Righ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CBC6FF-D0F0-194A-9730-69A23927DE9B}"/>
              </a:ext>
            </a:extLst>
          </p:cNvPr>
          <p:cNvSpPr/>
          <p:nvPr userDrawn="1"/>
        </p:nvSpPr>
        <p:spPr>
          <a:xfrm>
            <a:off x="4572000" y="0"/>
            <a:ext cx="4572000" cy="6208770"/>
          </a:xfrm>
          <a:prstGeom prst="rect">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121658" cy="649224"/>
          </a:xfrm>
          <a:prstGeom prst="rect">
            <a:avLst/>
          </a:prstGeom>
        </p:spPr>
        <p:txBody>
          <a:bodyPr anchor="ctr">
            <a:normAutofit/>
          </a:bodyPr>
          <a:lstStyle>
            <a:lvl1pPr>
              <a:defRPr sz="3600">
                <a:solidFill>
                  <a:schemeClr val="tx1"/>
                </a:solidFill>
              </a:defRPr>
            </a:lvl1pPr>
          </a:lstStyle>
          <a:p>
            <a:r>
              <a:rPr lang="en-US" dirty="0"/>
              <a:t>Click to edit title</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08451" y="1535080"/>
            <a:ext cx="4123707" cy="4332320"/>
          </a:xfrm>
          <a:prstGeom prst="rect">
            <a:avLst/>
          </a:prstGeom>
        </p:spPr>
        <p:txBody>
          <a:bodyPr>
            <a:normAutofit/>
          </a:bodyPr>
          <a:lstStyle>
            <a:lvl1pPr marL="0" indent="0">
              <a:buNone/>
              <a:defRPr sz="2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8" name="Slide Number Placeholder 7">
            <a:extLst>
              <a:ext uri="{FF2B5EF4-FFF2-40B4-BE49-F238E27FC236}">
                <a16:creationId xmlns:a16="http://schemas.microsoft.com/office/drawing/2014/main" id="{DBD07C98-DEB2-9043-B3B7-E156746DEEA1}"/>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5" name="Text Placeholder 4">
            <a:extLst>
              <a:ext uri="{FF2B5EF4-FFF2-40B4-BE49-F238E27FC236}">
                <a16:creationId xmlns:a16="http://schemas.microsoft.com/office/drawing/2014/main" id="{7536AC97-D6BB-CF45-B568-D12F1D2C17B8}"/>
              </a:ext>
            </a:extLst>
          </p:cNvPr>
          <p:cNvSpPr>
            <a:spLocks noGrp="1"/>
          </p:cNvSpPr>
          <p:nvPr>
            <p:ph type="body" sz="quarter" idx="12"/>
          </p:nvPr>
        </p:nvSpPr>
        <p:spPr>
          <a:xfrm>
            <a:off x="4822317" y="419100"/>
            <a:ext cx="4121658" cy="5448300"/>
          </a:xfrm>
          <a:prstGeom prst="rect">
            <a:avLst/>
          </a:prstGeom>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6014949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and Text Left Multiple_Content Righ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F07589F-E1F7-7E41-A94A-40F97A209CB2}"/>
              </a:ext>
            </a:extLst>
          </p:cNvPr>
          <p:cNvSpPr/>
          <p:nvPr userDrawn="1"/>
        </p:nvSpPr>
        <p:spPr>
          <a:xfrm rot="10800000">
            <a:off x="1" y="0"/>
            <a:ext cx="9144000" cy="6858000"/>
          </a:xfrm>
          <a:prstGeom prst="rect">
            <a:avLst/>
          </a:prstGeom>
          <a:gradFill flip="none" rotWithShape="1">
            <a:gsLst>
              <a:gs pos="0">
                <a:schemeClr val="bg2"/>
              </a:gs>
              <a:gs pos="74000">
                <a:srgbClr val="004165"/>
              </a:gs>
              <a:gs pos="100000">
                <a:srgbClr val="004165"/>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123707" cy="1143000"/>
          </a:xfrm>
          <a:prstGeom prst="rect">
            <a:avLst/>
          </a:prstGeom>
        </p:spPr>
        <p:txBody>
          <a:bodyPr anchor="ctr">
            <a:normAutofit/>
          </a:bodyPr>
          <a:lstStyle>
            <a:lvl1pPr>
              <a:defRPr sz="3600"/>
            </a:lvl1pPr>
          </a:lstStyle>
          <a:p>
            <a:r>
              <a:rPr lang="en-US" dirty="0"/>
              <a:t>Click to edit title multiple lines</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08451" y="2019066"/>
            <a:ext cx="4123707" cy="3848335"/>
          </a:xfrm>
          <a:prstGeom prst="rect">
            <a:avLst/>
          </a:prstGeom>
        </p:spPr>
        <p:txBody>
          <a:bodyPr>
            <a:normAutofit/>
          </a:bodyPr>
          <a:lstStyle>
            <a:lvl1pPr marL="0" indent="0">
              <a:buNone/>
              <a:defRPr sz="2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cxnSp>
        <p:nvCxnSpPr>
          <p:cNvPr id="14" name="Straight Connector 13">
            <a:extLst>
              <a:ext uri="{FF2B5EF4-FFF2-40B4-BE49-F238E27FC236}">
                <a16:creationId xmlns:a16="http://schemas.microsoft.com/office/drawing/2014/main" id="{8AD59A93-E94D-0445-9D55-67EBAACB4771}"/>
              </a:ext>
            </a:extLst>
          </p:cNvPr>
          <p:cNvCxnSpPr/>
          <p:nvPr userDrawn="1"/>
        </p:nvCxnSpPr>
        <p:spPr>
          <a:xfrm>
            <a:off x="304800" y="1476768"/>
            <a:ext cx="533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425C8691-7E6F-6449-8F4B-64C12952E9C9}"/>
              </a:ext>
            </a:extLst>
          </p:cNvPr>
          <p:cNvSpPr/>
          <p:nvPr userDrawn="1"/>
        </p:nvSpPr>
        <p:spPr>
          <a:xfrm>
            <a:off x="0" y="6212926"/>
            <a:ext cx="9144000"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Picture Placeholder 4">
            <a:extLst>
              <a:ext uri="{FF2B5EF4-FFF2-40B4-BE49-F238E27FC236}">
                <a16:creationId xmlns:a16="http://schemas.microsoft.com/office/drawing/2014/main" id="{EE5ACE5E-8C71-F84C-84A2-7ADD0A4CE855}"/>
              </a:ext>
            </a:extLst>
          </p:cNvPr>
          <p:cNvSpPr>
            <a:spLocks noGrp="1"/>
          </p:cNvSpPr>
          <p:nvPr>
            <p:ph type="pic" sz="quarter" idx="11" hasCustomPrompt="1"/>
          </p:nvPr>
        </p:nvSpPr>
        <p:spPr>
          <a:xfrm>
            <a:off x="4572000" y="0"/>
            <a:ext cx="4574286" cy="6217920"/>
          </a:xfrm>
          <a:prstGeom prst="rect">
            <a:avLst/>
          </a:prstGeom>
        </p:spPr>
        <p:txBody>
          <a:bodyPr anchor="ctr"/>
          <a:lstStyle>
            <a:lvl1pPr marL="0" indent="0" algn="ctr">
              <a:buNone/>
              <a:defRPr/>
            </a:lvl1pPr>
          </a:lstStyle>
          <a:p>
            <a:r>
              <a:rPr lang="en-US" dirty="0"/>
              <a:t>Click to Add Photo</a:t>
            </a:r>
          </a:p>
        </p:txBody>
      </p:sp>
      <p:pic>
        <p:nvPicPr>
          <p:cNvPr id="12" name="Picture 11">
            <a:extLst>
              <a:ext uri="{FF2B5EF4-FFF2-40B4-BE49-F238E27FC236}">
                <a16:creationId xmlns:a16="http://schemas.microsoft.com/office/drawing/2014/main" id="{F9B1453C-651F-3C43-80D2-B2F170E3703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
        <p:nvSpPr>
          <p:cNvPr id="16" name="Slide Number Placeholder 14">
            <a:extLst>
              <a:ext uri="{FF2B5EF4-FFF2-40B4-BE49-F238E27FC236}">
                <a16:creationId xmlns:a16="http://schemas.microsoft.com/office/drawing/2014/main" id="{27999B02-0C59-D045-800E-22426F3B9A8B}"/>
              </a:ext>
            </a:extLst>
          </p:cNvPr>
          <p:cNvSpPr>
            <a:spLocks noGrp="1"/>
          </p:cNvSpPr>
          <p:nvPr>
            <p:ph type="sldNum" sz="quarter" idx="4"/>
          </p:nvPr>
        </p:nvSpPr>
        <p:spPr>
          <a:xfrm>
            <a:off x="6800850" y="6356351"/>
            <a:ext cx="2057400" cy="365125"/>
          </a:xfrm>
          <a:prstGeom prst="rect">
            <a:avLst/>
          </a:prstGeom>
        </p:spPr>
        <p:txBody>
          <a:bodyPr vert="horz" lIns="91440" tIns="45720" rIns="91440" bIns="45720" rtlCol="0" anchor="ctr"/>
          <a:lstStyle>
            <a:lvl1pPr algn="r">
              <a:defRPr sz="1350" b="1" i="0">
                <a:solidFill>
                  <a:schemeClr val="bg1"/>
                </a:solidFill>
                <a:latin typeface="Arial" panose="020B0604020202020204" pitchFamily="34" charset="0"/>
                <a:cs typeface="Arial" panose="020B0604020202020204" pitchFamily="34" charset="0"/>
              </a:defRPr>
            </a:lvl1pPr>
          </a:lstStyle>
          <a:p>
            <a:fld id="{B15CCACC-6213-F14B-B40D-407BFF938B14}" type="slidenum">
              <a:rPr lang="en-US" smtClean="0"/>
              <a:pPr/>
              <a:t>‹#›</a:t>
            </a:fld>
            <a:endParaRPr lang="en-US" dirty="0"/>
          </a:p>
        </p:txBody>
      </p:sp>
    </p:spTree>
    <p:extLst>
      <p:ext uri="{BB962C8B-B14F-4D97-AF65-F5344CB8AC3E}">
        <p14:creationId xmlns:p14="http://schemas.microsoft.com/office/powerpoint/2010/main" val="35894314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and Text Left Multiple_Text Righ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0A30F4F-8A63-D94E-9433-0A3387B80543}"/>
              </a:ext>
            </a:extLst>
          </p:cNvPr>
          <p:cNvSpPr/>
          <p:nvPr userDrawn="1"/>
        </p:nvSpPr>
        <p:spPr>
          <a:xfrm rot="10800000">
            <a:off x="1" y="0"/>
            <a:ext cx="9144000" cy="6858000"/>
          </a:xfrm>
          <a:prstGeom prst="rect">
            <a:avLst/>
          </a:prstGeom>
          <a:gradFill flip="none" rotWithShape="1">
            <a:gsLst>
              <a:gs pos="0">
                <a:schemeClr val="bg2"/>
              </a:gs>
              <a:gs pos="74000">
                <a:srgbClr val="004165"/>
              </a:gs>
              <a:gs pos="100000">
                <a:srgbClr val="004165"/>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B99C37B-CADC-224E-AFF4-6F5D325F9CED}"/>
              </a:ext>
            </a:extLst>
          </p:cNvPr>
          <p:cNvSpPr/>
          <p:nvPr userDrawn="1"/>
        </p:nvSpPr>
        <p:spPr>
          <a:xfrm>
            <a:off x="4572000" y="0"/>
            <a:ext cx="4572000" cy="6208770"/>
          </a:xfrm>
          <a:prstGeom prst="rect">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121658" cy="1143000"/>
          </a:xfrm>
          <a:prstGeom prst="rect">
            <a:avLst/>
          </a:prstGeom>
        </p:spPr>
        <p:txBody>
          <a:bodyPr anchor="ctr">
            <a:normAutofit/>
          </a:bodyPr>
          <a:lstStyle>
            <a:lvl1pPr>
              <a:defRPr sz="3600"/>
            </a:lvl1pPr>
          </a:lstStyle>
          <a:p>
            <a:r>
              <a:rPr lang="en-US" dirty="0"/>
              <a:t>Click to edit title multiple lines</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08451" y="2019066"/>
            <a:ext cx="4123707" cy="3848335"/>
          </a:xfrm>
          <a:prstGeom prst="rect">
            <a:avLst/>
          </a:prstGeom>
        </p:spPr>
        <p:txBody>
          <a:bodyPr>
            <a:normAutofit/>
          </a:bodyPr>
          <a:lstStyle>
            <a:lvl1pPr marL="0" indent="0">
              <a:buNone/>
              <a:defRPr sz="2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cxnSp>
        <p:nvCxnSpPr>
          <p:cNvPr id="14" name="Straight Connector 13">
            <a:extLst>
              <a:ext uri="{FF2B5EF4-FFF2-40B4-BE49-F238E27FC236}">
                <a16:creationId xmlns:a16="http://schemas.microsoft.com/office/drawing/2014/main" id="{8AD59A93-E94D-0445-9D55-67EBAACB4771}"/>
              </a:ext>
            </a:extLst>
          </p:cNvPr>
          <p:cNvCxnSpPr/>
          <p:nvPr userDrawn="1"/>
        </p:nvCxnSpPr>
        <p:spPr>
          <a:xfrm>
            <a:off x="304800" y="1476768"/>
            <a:ext cx="533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6FA0FBEA-C105-AC49-830C-94C748A670A5}"/>
              </a:ext>
            </a:extLst>
          </p:cNvPr>
          <p:cNvSpPr>
            <a:spLocks noGrp="1"/>
          </p:cNvSpPr>
          <p:nvPr>
            <p:ph type="body" sz="quarter" idx="10"/>
          </p:nvPr>
        </p:nvSpPr>
        <p:spPr>
          <a:xfrm>
            <a:off x="4813892" y="419100"/>
            <a:ext cx="4121658" cy="5448300"/>
          </a:xfrm>
          <a:prstGeom prst="rect">
            <a:avLst/>
          </a:prstGeom>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Rectangle 12">
            <a:extLst>
              <a:ext uri="{FF2B5EF4-FFF2-40B4-BE49-F238E27FC236}">
                <a16:creationId xmlns:a16="http://schemas.microsoft.com/office/drawing/2014/main" id="{8FA11376-EE0E-454A-8528-A1A8B2FD9D25}"/>
              </a:ext>
            </a:extLst>
          </p:cNvPr>
          <p:cNvSpPr/>
          <p:nvPr userDrawn="1"/>
        </p:nvSpPr>
        <p:spPr>
          <a:xfrm>
            <a:off x="0" y="6212926"/>
            <a:ext cx="9144000"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Slide Number Placeholder 14">
            <a:extLst>
              <a:ext uri="{FF2B5EF4-FFF2-40B4-BE49-F238E27FC236}">
                <a16:creationId xmlns:a16="http://schemas.microsoft.com/office/drawing/2014/main" id="{E81ED123-D24E-E74C-B4BD-8BAD523447D5}"/>
              </a:ext>
            </a:extLst>
          </p:cNvPr>
          <p:cNvSpPr>
            <a:spLocks noGrp="1"/>
          </p:cNvSpPr>
          <p:nvPr>
            <p:ph type="sldNum" sz="quarter" idx="4"/>
          </p:nvPr>
        </p:nvSpPr>
        <p:spPr>
          <a:xfrm>
            <a:off x="6800850" y="6356351"/>
            <a:ext cx="2057400" cy="365125"/>
          </a:xfrm>
          <a:prstGeom prst="rect">
            <a:avLst/>
          </a:prstGeom>
        </p:spPr>
        <p:txBody>
          <a:bodyPr vert="horz" lIns="91440" tIns="45720" rIns="91440" bIns="45720" rtlCol="0" anchor="ctr"/>
          <a:lstStyle>
            <a:lvl1pPr algn="r">
              <a:defRPr sz="1350" b="1" i="0">
                <a:solidFill>
                  <a:schemeClr val="bg1"/>
                </a:solidFill>
                <a:latin typeface="Arial" panose="020B0604020202020204" pitchFamily="34" charset="0"/>
                <a:cs typeface="Arial" panose="020B0604020202020204" pitchFamily="34" charset="0"/>
              </a:defRPr>
            </a:lvl1pPr>
          </a:lstStyle>
          <a:p>
            <a:fld id="{B15CCACC-6213-F14B-B40D-407BFF938B14}" type="slidenum">
              <a:rPr lang="en-US" smtClean="0"/>
              <a:pPr/>
              <a:t>‹#›</a:t>
            </a:fld>
            <a:endParaRPr lang="en-US" dirty="0"/>
          </a:p>
        </p:txBody>
      </p:sp>
      <p:pic>
        <p:nvPicPr>
          <p:cNvPr id="15" name="Picture 14">
            <a:extLst>
              <a:ext uri="{FF2B5EF4-FFF2-40B4-BE49-F238E27FC236}">
                <a16:creationId xmlns:a16="http://schemas.microsoft.com/office/drawing/2014/main" id="{E792B85E-520F-534A-9234-D1DA942EA52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Tree>
    <p:extLst>
      <p:ext uri="{BB962C8B-B14F-4D97-AF65-F5344CB8AC3E}">
        <p14:creationId xmlns:p14="http://schemas.microsoft.com/office/powerpoint/2010/main" val="3302375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Large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A518CE1-0D5F-1C42-9A3E-10D40306BD89}"/>
              </a:ext>
            </a:extLst>
          </p:cNvPr>
          <p:cNvSpPr>
            <a:spLocks noGrp="1"/>
          </p:cNvSpPr>
          <p:nvPr>
            <p:ph type="pic" sz="quarter" idx="11" hasCustomPrompt="1"/>
          </p:nvPr>
        </p:nvSpPr>
        <p:spPr>
          <a:xfrm>
            <a:off x="0" y="1143000"/>
            <a:ext cx="9144000" cy="5084065"/>
          </a:xfrm>
          <a:prstGeom prst="rect">
            <a:avLst/>
          </a:prstGeom>
        </p:spPr>
        <p:txBody>
          <a:bodyPr anchor="ctr"/>
          <a:lstStyle>
            <a:lvl1pPr marL="0" indent="0" algn="ctr">
              <a:buFont typeface="Arial" panose="020B0604020202020204" pitchFamily="34" charset="0"/>
              <a:buNone/>
              <a:defRPr/>
            </a:lvl1pPr>
          </a:lstStyle>
          <a:p>
            <a:r>
              <a:rPr lang="en-US" dirty="0"/>
              <a:t>Insert image</a:t>
            </a:r>
          </a:p>
        </p:txBody>
      </p:sp>
      <p:sp>
        <p:nvSpPr>
          <p:cNvPr id="7" name="Rectangle 6">
            <a:extLst>
              <a:ext uri="{FF2B5EF4-FFF2-40B4-BE49-F238E27FC236}">
                <a16:creationId xmlns:a16="http://schemas.microsoft.com/office/drawing/2014/main" id="{F2F793A9-ACD0-8144-BA76-AC9911BA49FB}"/>
              </a:ext>
            </a:extLst>
          </p:cNvPr>
          <p:cNvSpPr/>
          <p:nvPr userDrawn="1"/>
        </p:nvSpPr>
        <p:spPr>
          <a:xfrm>
            <a:off x="0" y="-1"/>
            <a:ext cx="9144000" cy="114300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Slide Number Placeholder 2">
            <a:extLst>
              <a:ext uri="{FF2B5EF4-FFF2-40B4-BE49-F238E27FC236}">
                <a16:creationId xmlns:a16="http://schemas.microsoft.com/office/drawing/2014/main" id="{13E3B808-8450-C749-BE34-83F343354452}"/>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2" name="Title 1">
            <a:extLst>
              <a:ext uri="{FF2B5EF4-FFF2-40B4-BE49-F238E27FC236}">
                <a16:creationId xmlns:a16="http://schemas.microsoft.com/office/drawing/2014/main" id="{6349CBB3-A058-9248-905D-0684034A4364}"/>
              </a:ext>
            </a:extLst>
          </p:cNvPr>
          <p:cNvSpPr>
            <a:spLocks noGrp="1"/>
          </p:cNvSpPr>
          <p:nvPr>
            <p:ph type="title"/>
          </p:nvPr>
        </p:nvSpPr>
        <p:spPr>
          <a:xfrm>
            <a:off x="208450" y="295774"/>
            <a:ext cx="8735525" cy="645075"/>
          </a:xfrm>
          <a:prstGeom prst="rect">
            <a:avLst/>
          </a:prstGeom>
        </p:spPr>
        <p:txBody>
          <a:bodyPr/>
          <a:lstStyle/>
          <a:p>
            <a:r>
              <a:rPr lang="en-US" dirty="0"/>
              <a:t>Click to edit Master title</a:t>
            </a:r>
          </a:p>
        </p:txBody>
      </p:sp>
      <p:cxnSp>
        <p:nvCxnSpPr>
          <p:cNvPr id="10" name="Straight Connector 9">
            <a:extLst>
              <a:ext uri="{FF2B5EF4-FFF2-40B4-BE49-F238E27FC236}">
                <a16:creationId xmlns:a16="http://schemas.microsoft.com/office/drawing/2014/main" id="{EA1FA9E0-A75C-1C46-AB6F-6A5E7D665B54}"/>
              </a:ext>
            </a:extLst>
          </p:cNvPr>
          <p:cNvCxnSpPr/>
          <p:nvPr userDrawn="1"/>
        </p:nvCxnSpPr>
        <p:spPr>
          <a:xfrm>
            <a:off x="304800" y="989880"/>
            <a:ext cx="533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91445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2C2C183-B8EF-4146-BBB7-86F4368F33CF}"/>
              </a:ext>
            </a:extLst>
          </p:cNvPr>
          <p:cNvSpPr/>
          <p:nvPr userDrawn="1"/>
        </p:nvSpPr>
        <p:spPr>
          <a:xfrm rot="10800000">
            <a:off x="1" y="0"/>
            <a:ext cx="9144000" cy="6858000"/>
          </a:xfrm>
          <a:prstGeom prst="rect">
            <a:avLst/>
          </a:prstGeom>
          <a:gradFill flip="none" rotWithShape="1">
            <a:gsLst>
              <a:gs pos="0">
                <a:schemeClr val="bg2"/>
              </a:gs>
              <a:gs pos="74000">
                <a:srgbClr val="004165"/>
              </a:gs>
              <a:gs pos="100000">
                <a:srgbClr val="004165"/>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7AD48D7-EAA2-964B-A120-85C67653E646}"/>
              </a:ext>
            </a:extLst>
          </p:cNvPr>
          <p:cNvCxnSpPr/>
          <p:nvPr userDrawn="1"/>
        </p:nvCxnSpPr>
        <p:spPr>
          <a:xfrm>
            <a:off x="304802" y="989880"/>
            <a:ext cx="533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Picture Placeholder 4">
            <a:extLst>
              <a:ext uri="{FF2B5EF4-FFF2-40B4-BE49-F238E27FC236}">
                <a16:creationId xmlns:a16="http://schemas.microsoft.com/office/drawing/2014/main" id="{2A518CE1-0D5F-1C42-9A3E-10D40306BD89}"/>
              </a:ext>
            </a:extLst>
          </p:cNvPr>
          <p:cNvSpPr>
            <a:spLocks noGrp="1"/>
          </p:cNvSpPr>
          <p:nvPr>
            <p:ph type="pic" sz="quarter" idx="11" hasCustomPrompt="1"/>
          </p:nvPr>
        </p:nvSpPr>
        <p:spPr>
          <a:xfrm>
            <a:off x="0" y="1143001"/>
            <a:ext cx="9144000" cy="5714999"/>
          </a:xfrm>
          <a:prstGeom prst="rect">
            <a:avLst/>
          </a:prstGeom>
        </p:spPr>
        <p:txBody>
          <a:bodyPr anchor="ctr"/>
          <a:lstStyle>
            <a:lvl1pPr marL="0" indent="0" algn="ctr">
              <a:buFont typeface="Arial" panose="020B0604020202020204" pitchFamily="34" charset="0"/>
              <a:buNone/>
              <a:defRPr/>
            </a:lvl1pPr>
          </a:lstStyle>
          <a:p>
            <a:r>
              <a:rPr lang="en-US" dirty="0"/>
              <a:t>Insert image</a:t>
            </a:r>
          </a:p>
        </p:txBody>
      </p:sp>
      <p:sp>
        <p:nvSpPr>
          <p:cNvPr id="8" name="Rectangle 7">
            <a:extLst>
              <a:ext uri="{FF2B5EF4-FFF2-40B4-BE49-F238E27FC236}">
                <a16:creationId xmlns:a16="http://schemas.microsoft.com/office/drawing/2014/main" id="{31632447-B762-F14C-9D91-BE4817800ADD}"/>
              </a:ext>
            </a:extLst>
          </p:cNvPr>
          <p:cNvSpPr/>
          <p:nvPr userDrawn="1"/>
        </p:nvSpPr>
        <p:spPr>
          <a:xfrm>
            <a:off x="0" y="-1"/>
            <a:ext cx="9144000" cy="114300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6349CBB3-A058-9248-905D-0684034A4364}"/>
              </a:ext>
            </a:extLst>
          </p:cNvPr>
          <p:cNvSpPr>
            <a:spLocks noGrp="1"/>
          </p:cNvSpPr>
          <p:nvPr>
            <p:ph type="title"/>
          </p:nvPr>
        </p:nvSpPr>
        <p:spPr>
          <a:xfrm>
            <a:off x="208450" y="295774"/>
            <a:ext cx="8735525" cy="645075"/>
          </a:xfrm>
          <a:prstGeom prst="rect">
            <a:avLst/>
          </a:prstGeom>
        </p:spPr>
        <p:txBody>
          <a:bodyPr/>
          <a:lstStyle/>
          <a:p>
            <a:r>
              <a:rPr lang="en-US" dirty="0"/>
              <a:t>Click to edit Master title</a:t>
            </a:r>
          </a:p>
        </p:txBody>
      </p:sp>
      <p:cxnSp>
        <p:nvCxnSpPr>
          <p:cNvPr id="6" name="Straight Connector 5">
            <a:extLst>
              <a:ext uri="{FF2B5EF4-FFF2-40B4-BE49-F238E27FC236}">
                <a16:creationId xmlns:a16="http://schemas.microsoft.com/office/drawing/2014/main" id="{F3EF7B8B-DC7E-A14C-8B53-C948B4015EC6}"/>
              </a:ext>
            </a:extLst>
          </p:cNvPr>
          <p:cNvCxnSpPr/>
          <p:nvPr userDrawn="1"/>
        </p:nvCxnSpPr>
        <p:spPr>
          <a:xfrm>
            <a:off x="304800" y="989880"/>
            <a:ext cx="533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4452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image" Target="../media/image2.emf"/><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theme" Target="../theme/theme2.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365278B8-008E-F549-82E1-0C807CDEB612}"/>
              </a:ext>
            </a:extLst>
          </p:cNvPr>
          <p:cNvSpPr/>
          <p:nvPr userDrawn="1"/>
        </p:nvSpPr>
        <p:spPr>
          <a:xfrm>
            <a:off x="0" y="6212926"/>
            <a:ext cx="9144000" cy="645074"/>
          </a:xfrm>
          <a:prstGeom prst="rect">
            <a:avLst/>
          </a:prstGeom>
          <a:solidFill>
            <a:srgbClr val="004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Text Placeholder 7">
            <a:extLst>
              <a:ext uri="{FF2B5EF4-FFF2-40B4-BE49-F238E27FC236}">
                <a16:creationId xmlns:a16="http://schemas.microsoft.com/office/drawing/2014/main" id="{0D39BE9D-B1D3-564A-82E1-F35C8A6D2A40}"/>
              </a:ext>
            </a:extLst>
          </p:cNvPr>
          <p:cNvSpPr>
            <a:spLocks noGrp="1"/>
          </p:cNvSpPr>
          <p:nvPr>
            <p:ph type="body" idx="1"/>
          </p:nvPr>
        </p:nvSpPr>
        <p:spPr>
          <a:xfrm>
            <a:off x="204237" y="1598532"/>
            <a:ext cx="8735526" cy="4269584"/>
          </a:xfrm>
          <a:prstGeom prst="rect">
            <a:avLst/>
          </a:prstGeom>
        </p:spPr>
        <p:txBody>
          <a:bodyPr vert="horz" lIns="91440" tIns="45720" rIns="91440" bIns="45720" rtlCol="0">
            <a:normAutofit/>
          </a:bodyPr>
          <a:lstStyle/>
          <a:p>
            <a:pPr lvl="0"/>
            <a:r>
              <a:rPr lang="en-US" dirty="0"/>
              <a:t>Click to edit Master text</a:t>
            </a:r>
          </a:p>
          <a:p>
            <a:pPr lvl="1"/>
            <a:r>
              <a:rPr lang="en-US" dirty="0"/>
              <a:t>Second level</a:t>
            </a:r>
          </a:p>
          <a:p>
            <a:pPr lvl="2"/>
            <a:r>
              <a:rPr lang="en-US" dirty="0"/>
              <a:t>Third level</a:t>
            </a:r>
          </a:p>
          <a:p>
            <a:pPr lvl="3"/>
            <a:r>
              <a:rPr lang="en-US" dirty="0"/>
              <a:t>Fourth level</a:t>
            </a:r>
          </a:p>
        </p:txBody>
      </p:sp>
      <p:sp>
        <p:nvSpPr>
          <p:cNvPr id="12" name="Title Placeholder 11">
            <a:extLst>
              <a:ext uri="{FF2B5EF4-FFF2-40B4-BE49-F238E27FC236}">
                <a16:creationId xmlns:a16="http://schemas.microsoft.com/office/drawing/2014/main" id="{F782093C-5F6F-DB4E-8069-C0C7B990217E}"/>
              </a:ext>
            </a:extLst>
          </p:cNvPr>
          <p:cNvSpPr>
            <a:spLocks noGrp="1"/>
          </p:cNvSpPr>
          <p:nvPr>
            <p:ph type="title"/>
          </p:nvPr>
        </p:nvSpPr>
        <p:spPr>
          <a:xfrm>
            <a:off x="208450" y="295774"/>
            <a:ext cx="8735525" cy="645075"/>
          </a:xfrm>
          <a:prstGeom prst="rect">
            <a:avLst/>
          </a:prstGeom>
        </p:spPr>
        <p:txBody>
          <a:bodyPr vert="horz" lIns="91440" tIns="45720" rIns="91440" bIns="45720" rtlCol="0" anchor="ctr">
            <a:normAutofit/>
          </a:bodyPr>
          <a:lstStyle/>
          <a:p>
            <a:r>
              <a:rPr lang="en-US" dirty="0"/>
              <a:t>Click to edit Master title</a:t>
            </a:r>
          </a:p>
        </p:txBody>
      </p:sp>
      <p:sp>
        <p:nvSpPr>
          <p:cNvPr id="15" name="Slide Number Placeholder 14">
            <a:extLst>
              <a:ext uri="{FF2B5EF4-FFF2-40B4-BE49-F238E27FC236}">
                <a16:creationId xmlns:a16="http://schemas.microsoft.com/office/drawing/2014/main" id="{D3472CA6-F87F-A14B-8F68-9F82D1D88129}"/>
              </a:ext>
            </a:extLst>
          </p:cNvPr>
          <p:cNvSpPr>
            <a:spLocks noGrp="1"/>
          </p:cNvSpPr>
          <p:nvPr>
            <p:ph type="sldNum" sz="quarter" idx="4"/>
          </p:nvPr>
        </p:nvSpPr>
        <p:spPr>
          <a:xfrm>
            <a:off x="6800850" y="6356351"/>
            <a:ext cx="2057400" cy="365125"/>
          </a:xfrm>
          <a:prstGeom prst="rect">
            <a:avLst/>
          </a:prstGeom>
        </p:spPr>
        <p:txBody>
          <a:bodyPr vert="horz" lIns="91440" tIns="45720" rIns="91440" bIns="45720" rtlCol="0" anchor="ctr"/>
          <a:lstStyle>
            <a:lvl1pPr algn="r">
              <a:defRPr sz="1350" b="1">
                <a:solidFill>
                  <a:schemeClr val="bg1"/>
                </a:solidFill>
              </a:defRPr>
            </a:lvl1pPr>
          </a:lstStyle>
          <a:p>
            <a:fld id="{B15CCACC-6213-F14B-B40D-407BFF938B14}" type="slidenum">
              <a:rPr lang="en-US" smtClean="0"/>
              <a:pPr/>
              <a:t>‹#›</a:t>
            </a:fld>
            <a:endParaRPr lang="en-US" dirty="0"/>
          </a:p>
        </p:txBody>
      </p:sp>
      <p:cxnSp>
        <p:nvCxnSpPr>
          <p:cNvPr id="14" name="Straight Connector 13">
            <a:extLst>
              <a:ext uri="{FF2B5EF4-FFF2-40B4-BE49-F238E27FC236}">
                <a16:creationId xmlns:a16="http://schemas.microsoft.com/office/drawing/2014/main" id="{4A9D0EE2-196A-704E-B498-12C51A4ABFD0}"/>
              </a:ext>
            </a:extLst>
          </p:cNvPr>
          <p:cNvCxnSpPr/>
          <p:nvPr userDrawn="1"/>
        </p:nvCxnSpPr>
        <p:spPr>
          <a:xfrm>
            <a:off x="304800" y="989880"/>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pic>
        <p:nvPicPr>
          <p:cNvPr id="11" name="Picture 10" descr="Toastmasters International">
            <a:extLst>
              <a:ext uri="{FF2B5EF4-FFF2-40B4-BE49-F238E27FC236}">
                <a16:creationId xmlns:a16="http://schemas.microsoft.com/office/drawing/2014/main" id="{15BDFDEE-D33D-9C4B-9902-6C99688EE39C}"/>
              </a:ext>
            </a:extLst>
          </p:cNvPr>
          <p:cNvPicPr>
            <a:picLocks/>
          </p:cNvPicPr>
          <p:nvPr userDrawn="1"/>
        </p:nvPicPr>
        <p:blipFill>
          <a:blip r:embed="rId20"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spTree>
    <p:extLst>
      <p:ext uri="{BB962C8B-B14F-4D97-AF65-F5344CB8AC3E}">
        <p14:creationId xmlns:p14="http://schemas.microsoft.com/office/powerpoint/2010/main" val="2366894265"/>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50" r:id="rId3"/>
    <p:sldLayoutId id="2147483652" r:id="rId4"/>
    <p:sldLayoutId id="2147483653" r:id="rId5"/>
    <p:sldLayoutId id="2147483654" r:id="rId6"/>
    <p:sldLayoutId id="2147483687" r:id="rId7"/>
    <p:sldLayoutId id="2147483689" r:id="rId8"/>
    <p:sldLayoutId id="2147483690" r:id="rId9"/>
    <p:sldLayoutId id="2147483661" r:id="rId10"/>
    <p:sldLayoutId id="2147483663" r:id="rId11"/>
    <p:sldLayoutId id="2147483666" r:id="rId12"/>
    <p:sldLayoutId id="2147483660" r:id="rId13"/>
    <p:sldLayoutId id="2147483664" r:id="rId14"/>
    <p:sldLayoutId id="2147483667" r:id="rId15"/>
    <p:sldLayoutId id="2147483658" r:id="rId16"/>
    <p:sldLayoutId id="2147483659" r:id="rId17"/>
    <p:sldLayoutId id="2147483670" r:id="rId18"/>
  </p:sldLayoutIdLst>
  <p:txStyles>
    <p:titleStyle>
      <a:lvl1pPr marL="0" indent="0" algn="l" defTabSz="6858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180" userDrawn="1">
          <p15:clr>
            <a:srgbClr val="F26B43"/>
          </p15:clr>
        </p15:guide>
        <p15:guide id="3" pos="5580" userDrawn="1">
          <p15:clr>
            <a:srgbClr val="F26B43"/>
          </p15:clr>
        </p15:guide>
        <p15:guide id="4" orient="horz" pos="264" userDrawn="1">
          <p15:clr>
            <a:srgbClr val="F26B43"/>
          </p15:clr>
        </p15:guide>
        <p15:guide id="5" pos="2880" userDrawn="1">
          <p15:clr>
            <a:srgbClr val="F26B43"/>
          </p15:clr>
        </p15:guide>
        <p15:guide id="6" orient="horz" pos="1008" userDrawn="1">
          <p15:clr>
            <a:srgbClr val="F26B43"/>
          </p15:clr>
        </p15:guide>
        <p15:guide id="7" pos="126" userDrawn="1">
          <p15:clr>
            <a:srgbClr val="F26B43"/>
          </p15:clr>
        </p15:guide>
        <p15:guide id="8" pos="5634" userDrawn="1">
          <p15:clr>
            <a:srgbClr val="F26B43"/>
          </p15:clr>
        </p15:guide>
        <p15:guide id="9" orient="horz" pos="3768" userDrawn="1">
          <p15:clr>
            <a:srgbClr val="F26B43"/>
          </p15:clr>
        </p15:guide>
        <p15:guide id="10" orient="horz" pos="369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5"/>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99B1475-D9FA-2D4C-95BD-56F965914856}"/>
              </a:ext>
            </a:extLst>
          </p:cNvPr>
          <p:cNvSpPr/>
          <p:nvPr userDrawn="1"/>
        </p:nvSpPr>
        <p:spPr>
          <a:xfrm rot="10800000">
            <a:off x="1" y="0"/>
            <a:ext cx="9144000" cy="6858000"/>
          </a:xfrm>
          <a:prstGeom prst="rect">
            <a:avLst/>
          </a:prstGeom>
          <a:gradFill flip="none" rotWithShape="1">
            <a:gsLst>
              <a:gs pos="0">
                <a:schemeClr val="bg2"/>
              </a:gs>
              <a:gs pos="74000">
                <a:srgbClr val="004165"/>
              </a:gs>
              <a:gs pos="100000">
                <a:srgbClr val="004165"/>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65278B8-008E-F549-82E1-0C807CDEB612}"/>
              </a:ext>
            </a:extLst>
          </p:cNvPr>
          <p:cNvSpPr/>
          <p:nvPr userDrawn="1"/>
        </p:nvSpPr>
        <p:spPr>
          <a:xfrm>
            <a:off x="-1" y="6212926"/>
            <a:ext cx="9144001"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Text Placeholder 7">
            <a:extLst>
              <a:ext uri="{FF2B5EF4-FFF2-40B4-BE49-F238E27FC236}">
                <a16:creationId xmlns:a16="http://schemas.microsoft.com/office/drawing/2014/main" id="{0D39BE9D-B1D3-564A-82E1-F35C8A6D2A40}"/>
              </a:ext>
            </a:extLst>
          </p:cNvPr>
          <p:cNvSpPr>
            <a:spLocks noGrp="1"/>
          </p:cNvSpPr>
          <p:nvPr>
            <p:ph type="body" idx="1"/>
          </p:nvPr>
        </p:nvSpPr>
        <p:spPr>
          <a:xfrm>
            <a:off x="204237" y="1598532"/>
            <a:ext cx="8735526" cy="4269584"/>
          </a:xfrm>
          <a:prstGeom prst="rect">
            <a:avLst/>
          </a:prstGeom>
        </p:spPr>
        <p:txBody>
          <a:bodyPr vert="horz" lIns="91440" tIns="45720" rIns="91440" bIns="45720" rtlCol="0">
            <a:normAutofit/>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12" name="Title Placeholder 11">
            <a:extLst>
              <a:ext uri="{FF2B5EF4-FFF2-40B4-BE49-F238E27FC236}">
                <a16:creationId xmlns:a16="http://schemas.microsoft.com/office/drawing/2014/main" id="{F782093C-5F6F-DB4E-8069-C0C7B990217E}"/>
              </a:ext>
            </a:extLst>
          </p:cNvPr>
          <p:cNvSpPr>
            <a:spLocks noGrp="1"/>
          </p:cNvSpPr>
          <p:nvPr>
            <p:ph type="title"/>
          </p:nvPr>
        </p:nvSpPr>
        <p:spPr>
          <a:xfrm>
            <a:off x="208450" y="295774"/>
            <a:ext cx="8735525" cy="645075"/>
          </a:xfrm>
          <a:prstGeom prst="rect">
            <a:avLst/>
          </a:prstGeom>
        </p:spPr>
        <p:txBody>
          <a:bodyPr vert="horz" lIns="91440" tIns="45720" rIns="91440" bIns="45720" rtlCol="0" anchor="ctr">
            <a:normAutofit/>
          </a:bodyPr>
          <a:lstStyle/>
          <a:p>
            <a:r>
              <a:rPr lang="en-US" dirty="0"/>
              <a:t>Click to edit Master title</a:t>
            </a:r>
          </a:p>
        </p:txBody>
      </p:sp>
      <p:sp>
        <p:nvSpPr>
          <p:cNvPr id="15" name="Slide Number Placeholder 14">
            <a:extLst>
              <a:ext uri="{FF2B5EF4-FFF2-40B4-BE49-F238E27FC236}">
                <a16:creationId xmlns:a16="http://schemas.microsoft.com/office/drawing/2014/main" id="{D3472CA6-F87F-A14B-8F68-9F82D1D88129}"/>
              </a:ext>
            </a:extLst>
          </p:cNvPr>
          <p:cNvSpPr>
            <a:spLocks noGrp="1"/>
          </p:cNvSpPr>
          <p:nvPr>
            <p:ph type="sldNum" sz="quarter" idx="4"/>
          </p:nvPr>
        </p:nvSpPr>
        <p:spPr>
          <a:xfrm>
            <a:off x="6800850" y="6356351"/>
            <a:ext cx="2057400" cy="365125"/>
          </a:xfrm>
          <a:prstGeom prst="rect">
            <a:avLst/>
          </a:prstGeom>
        </p:spPr>
        <p:txBody>
          <a:bodyPr vert="horz" lIns="91440" tIns="45720" rIns="91440" bIns="45720" rtlCol="0" anchor="ctr"/>
          <a:lstStyle>
            <a:lvl1pPr algn="r">
              <a:defRPr sz="1350" b="1" i="0">
                <a:solidFill>
                  <a:schemeClr val="bg1"/>
                </a:solidFill>
                <a:latin typeface="Arial" panose="020B0604020202020204" pitchFamily="34" charset="0"/>
                <a:cs typeface="Arial" panose="020B0604020202020204" pitchFamily="34" charset="0"/>
              </a:defRPr>
            </a:lvl1pPr>
          </a:lstStyle>
          <a:p>
            <a:fld id="{B15CCACC-6213-F14B-B40D-407BFF938B14}" type="slidenum">
              <a:rPr lang="en-US" smtClean="0"/>
              <a:pPr/>
              <a:t>‹#›</a:t>
            </a:fld>
            <a:endParaRPr lang="en-US" dirty="0"/>
          </a:p>
        </p:txBody>
      </p:sp>
      <p:cxnSp>
        <p:nvCxnSpPr>
          <p:cNvPr id="14" name="Straight Connector 13">
            <a:extLst>
              <a:ext uri="{FF2B5EF4-FFF2-40B4-BE49-F238E27FC236}">
                <a16:creationId xmlns:a16="http://schemas.microsoft.com/office/drawing/2014/main" id="{4A9D0EE2-196A-704E-B498-12C51A4ABFD0}"/>
              </a:ext>
            </a:extLst>
          </p:cNvPr>
          <p:cNvCxnSpPr/>
          <p:nvPr userDrawn="1"/>
        </p:nvCxnSpPr>
        <p:spPr>
          <a:xfrm>
            <a:off x="304800" y="989880"/>
            <a:ext cx="533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3D5FEF2E-F680-A745-A671-574F04AC220F}"/>
              </a:ext>
            </a:extLst>
          </p:cNvPr>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Tree>
    <p:extLst>
      <p:ext uri="{BB962C8B-B14F-4D97-AF65-F5344CB8AC3E}">
        <p14:creationId xmlns:p14="http://schemas.microsoft.com/office/powerpoint/2010/main" val="2040796175"/>
      </p:ext>
    </p:extLst>
  </p:cSld>
  <p:clrMap bg1="dk1" tx1="lt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88" r:id="rId7"/>
    <p:sldLayoutId id="2147483692" r:id="rId8"/>
    <p:sldLayoutId id="2147483691" r:id="rId9"/>
    <p:sldLayoutId id="2147483678" r:id="rId10"/>
    <p:sldLayoutId id="2147483679" r:id="rId11"/>
    <p:sldLayoutId id="2147483681" r:id="rId12"/>
    <p:sldLayoutId id="2147483682" r:id="rId13"/>
    <p:sldLayoutId id="2147483684" r:id="rId14"/>
    <p:sldLayoutId id="2147483685" r:id="rId15"/>
    <p:sldLayoutId id="2147483686" r:id="rId16"/>
  </p:sldLayoutIdLst>
  <p:txStyles>
    <p:titleStyle>
      <a:lvl1pPr marL="0" indent="0" algn="l" defTabSz="685800" rtl="0" eaLnBrk="1" latinLnBrk="0" hangingPunct="1">
        <a:lnSpc>
          <a:spcPct val="90000"/>
        </a:lnSpc>
        <a:spcBef>
          <a:spcPct val="0"/>
        </a:spcBef>
        <a:buFont typeface="Arial" panose="020B0604020202020204" pitchFamily="34" charset="0"/>
        <a:buNone/>
        <a:defRPr sz="3600" b="1"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180" userDrawn="1">
          <p15:clr>
            <a:srgbClr val="F26B43"/>
          </p15:clr>
        </p15:guide>
        <p15:guide id="3" pos="5580" userDrawn="1">
          <p15:clr>
            <a:srgbClr val="F26B43"/>
          </p15:clr>
        </p15:guide>
        <p15:guide id="4" orient="horz" pos="264" userDrawn="1">
          <p15:clr>
            <a:srgbClr val="F26B43"/>
          </p15:clr>
        </p15:guide>
        <p15:guide id="5" pos="2880" userDrawn="1">
          <p15:clr>
            <a:srgbClr val="F26B43"/>
          </p15:clr>
        </p15:guide>
        <p15:guide id="6" orient="horz" pos="1008" userDrawn="1">
          <p15:clr>
            <a:srgbClr val="F26B43"/>
          </p15:clr>
        </p15:guide>
        <p15:guide id="7" pos="126" userDrawn="1">
          <p15:clr>
            <a:srgbClr val="F26B43"/>
          </p15:clr>
        </p15:guide>
        <p15:guide id="8" pos="5634" userDrawn="1">
          <p15:clr>
            <a:srgbClr val="F26B43"/>
          </p15:clr>
        </p15:guide>
        <p15:guide id="9" orient="horz" pos="3768" userDrawn="1">
          <p15:clr>
            <a:srgbClr val="F26B43"/>
          </p15:clr>
        </p15:guide>
        <p15:guide id="10" orient="horz" pos="369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7.png"/><Relationship Id="rId3" Type="http://schemas.openxmlformats.org/officeDocument/2006/relationships/image" Target="../media/image4.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5.sv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hyperlink" Target="https://28677110.toastmastersclubs.org/" TargetMode="External"/><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hyperlink" Target="https://toastmasterscdn.azureedge.net/medias/files/pathways/toastmaster-wears-many-hats/1167d-a-toastmaster-wears-many-hats.pdf" TargetMode="External"/><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hyperlink" Target="https://www.toastmasters.org/resources/timer-zoom-backgrounds"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s://www.toastmasters.org/Resources/Zoom%20Virtual%20Background"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64B49-3275-304E-93C5-D45AEE032E13}"/>
              </a:ext>
            </a:extLst>
          </p:cNvPr>
          <p:cNvSpPr>
            <a:spLocks noGrp="1"/>
          </p:cNvSpPr>
          <p:nvPr>
            <p:ph type="ctrTitle"/>
          </p:nvPr>
        </p:nvSpPr>
        <p:spPr/>
        <p:txBody>
          <a:bodyPr/>
          <a:lstStyle/>
          <a:p>
            <a:r>
              <a:rPr lang="en-US" dirty="0"/>
              <a:t>How to be the Timer??</a:t>
            </a:r>
          </a:p>
        </p:txBody>
      </p:sp>
      <p:sp>
        <p:nvSpPr>
          <p:cNvPr id="3" name="Subtitle 2">
            <a:extLst>
              <a:ext uri="{FF2B5EF4-FFF2-40B4-BE49-F238E27FC236}">
                <a16:creationId xmlns:a16="http://schemas.microsoft.com/office/drawing/2014/main" id="{6A9918C5-6FAE-1E4A-B76E-5C27E234DC69}"/>
              </a:ext>
            </a:extLst>
          </p:cNvPr>
          <p:cNvSpPr>
            <a:spLocks noGrp="1"/>
          </p:cNvSpPr>
          <p:nvPr>
            <p:ph type="subTitle" idx="1"/>
          </p:nvPr>
        </p:nvSpPr>
        <p:spPr/>
        <p:txBody>
          <a:bodyPr/>
          <a:lstStyle/>
          <a:p>
            <a:r>
              <a:rPr lang="en-US" dirty="0"/>
              <a:t>17</a:t>
            </a:r>
            <a:r>
              <a:rPr lang="en-US" baseline="30000" dirty="0"/>
              <a:t>th</a:t>
            </a:r>
            <a:r>
              <a:rPr lang="en-US" dirty="0"/>
              <a:t> June 2024</a:t>
            </a:r>
          </a:p>
        </p:txBody>
      </p:sp>
      <p:pic>
        <p:nvPicPr>
          <p:cNvPr id="4" name="Graphic 3" descr="Stopwatch with solid fill">
            <a:extLst>
              <a:ext uri="{FF2B5EF4-FFF2-40B4-BE49-F238E27FC236}">
                <a16:creationId xmlns:a16="http://schemas.microsoft.com/office/drawing/2014/main" id="{48D193BC-2641-4F53-21F4-7E93B5FC51E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95822" y="3931919"/>
            <a:ext cx="1828800" cy="1828800"/>
          </a:xfrm>
          <a:prstGeom prst="rect">
            <a:avLst/>
          </a:prstGeom>
        </p:spPr>
      </p:pic>
      <p:pic>
        <p:nvPicPr>
          <p:cNvPr id="5" name="Content Placeholder 25" descr="Hourglass Finished with solid fill">
            <a:extLst>
              <a:ext uri="{FF2B5EF4-FFF2-40B4-BE49-F238E27FC236}">
                <a16:creationId xmlns:a16="http://schemas.microsoft.com/office/drawing/2014/main" id="{5612492F-C8D1-8095-92D0-2557BCDBB49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563932" y="4049514"/>
            <a:ext cx="1828800" cy="1828800"/>
          </a:xfrm>
          <a:prstGeom prst="rect">
            <a:avLst/>
          </a:prstGeom>
        </p:spPr>
      </p:pic>
    </p:spTree>
    <p:extLst>
      <p:ext uri="{BB962C8B-B14F-4D97-AF65-F5344CB8AC3E}">
        <p14:creationId xmlns:p14="http://schemas.microsoft.com/office/powerpoint/2010/main" val="2743629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53157-7628-AD48-B1DC-904DB2059972}"/>
              </a:ext>
            </a:extLst>
          </p:cNvPr>
          <p:cNvSpPr>
            <a:spLocks noGrp="1"/>
          </p:cNvSpPr>
          <p:nvPr>
            <p:ph type="title"/>
          </p:nvPr>
        </p:nvSpPr>
        <p:spPr/>
        <p:txBody>
          <a:bodyPr/>
          <a:lstStyle/>
          <a:p>
            <a:r>
              <a:rPr lang="en-US" dirty="0"/>
              <a:t>Agenda!</a:t>
            </a:r>
          </a:p>
        </p:txBody>
      </p:sp>
      <p:sp>
        <p:nvSpPr>
          <p:cNvPr id="5" name="Text Placeholder 4">
            <a:extLst>
              <a:ext uri="{FF2B5EF4-FFF2-40B4-BE49-F238E27FC236}">
                <a16:creationId xmlns:a16="http://schemas.microsoft.com/office/drawing/2014/main" id="{92AA96D3-8848-2E4C-9B11-B4B99B65A1A4}"/>
              </a:ext>
            </a:extLst>
          </p:cNvPr>
          <p:cNvSpPr>
            <a:spLocks noGrp="1"/>
          </p:cNvSpPr>
          <p:nvPr>
            <p:ph type="body" sz="quarter" idx="16"/>
          </p:nvPr>
        </p:nvSpPr>
        <p:spPr/>
        <p:txBody>
          <a:bodyPr/>
          <a:lstStyle/>
          <a:p>
            <a:r>
              <a:rPr lang="en-US" dirty="0"/>
              <a:t>How to download the Timer backgrounds and add them to your Teams?</a:t>
            </a:r>
          </a:p>
        </p:txBody>
      </p:sp>
      <p:sp>
        <p:nvSpPr>
          <p:cNvPr id="6" name="Text Placeholder 5">
            <a:extLst>
              <a:ext uri="{FF2B5EF4-FFF2-40B4-BE49-F238E27FC236}">
                <a16:creationId xmlns:a16="http://schemas.microsoft.com/office/drawing/2014/main" id="{0057FF43-26C9-A94C-B49E-BAC5F57DB439}"/>
              </a:ext>
            </a:extLst>
          </p:cNvPr>
          <p:cNvSpPr>
            <a:spLocks noGrp="1"/>
          </p:cNvSpPr>
          <p:nvPr>
            <p:ph type="body" sz="quarter" idx="13"/>
          </p:nvPr>
        </p:nvSpPr>
        <p:spPr/>
        <p:txBody>
          <a:bodyPr vert="horz" lIns="91440" tIns="0" rIns="91440" bIns="0" rtlCol="0" anchor="b">
            <a:normAutofit/>
          </a:bodyPr>
          <a:lstStyle/>
          <a:p>
            <a:r>
              <a:rPr lang="en-US" dirty="0"/>
              <a:t>Topic 1</a:t>
            </a:r>
          </a:p>
        </p:txBody>
      </p:sp>
      <p:cxnSp>
        <p:nvCxnSpPr>
          <p:cNvPr id="11" name="Straight Arrow Connector 10" descr="Arrow to the left">
            <a:extLst>
              <a:ext uri="{FF2B5EF4-FFF2-40B4-BE49-F238E27FC236}">
                <a16:creationId xmlns:a16="http://schemas.microsoft.com/office/drawing/2014/main" id="{A23C6E12-7EF8-ED42-99F1-DAD78D0A5DB1}"/>
              </a:ext>
            </a:extLst>
          </p:cNvPr>
          <p:cNvCxnSpPr>
            <a:cxnSpLocks/>
          </p:cNvCxnSpPr>
          <p:nvPr/>
        </p:nvCxnSpPr>
        <p:spPr>
          <a:xfrm>
            <a:off x="2899692" y="3533731"/>
            <a:ext cx="442318" cy="0"/>
          </a:xfrm>
          <a:prstGeom prst="straightConnector1">
            <a:avLst/>
          </a:prstGeom>
          <a:ln w="38100" cap="flat">
            <a:solidFill>
              <a:srgbClr val="772432"/>
            </a:solidFill>
            <a:miter lim="800000"/>
            <a:tailEnd type="triangle" w="lg" len="med"/>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DFE44E09-48BB-D84A-B293-85004B829D38}"/>
              </a:ext>
            </a:extLst>
          </p:cNvPr>
          <p:cNvSpPr>
            <a:spLocks noGrp="1"/>
          </p:cNvSpPr>
          <p:nvPr>
            <p:ph type="body" sz="quarter" idx="18"/>
          </p:nvPr>
        </p:nvSpPr>
        <p:spPr/>
        <p:txBody>
          <a:bodyPr/>
          <a:lstStyle/>
          <a:p>
            <a:r>
              <a:rPr lang="en-US" dirty="0"/>
              <a:t>How to use the different color backgrounds to indicate the timing in the meetings?</a:t>
            </a:r>
          </a:p>
        </p:txBody>
      </p:sp>
      <p:sp>
        <p:nvSpPr>
          <p:cNvPr id="8" name="Text Placeholder 7">
            <a:extLst>
              <a:ext uri="{FF2B5EF4-FFF2-40B4-BE49-F238E27FC236}">
                <a16:creationId xmlns:a16="http://schemas.microsoft.com/office/drawing/2014/main" id="{5C640A56-6F69-2D45-AA60-A3847679ADEC}"/>
              </a:ext>
            </a:extLst>
          </p:cNvPr>
          <p:cNvSpPr>
            <a:spLocks noGrp="1"/>
          </p:cNvSpPr>
          <p:nvPr>
            <p:ph type="body" sz="quarter" idx="15"/>
          </p:nvPr>
        </p:nvSpPr>
        <p:spPr/>
        <p:txBody>
          <a:bodyPr vert="horz" lIns="91440" tIns="0" rIns="91440" bIns="0" rtlCol="0" anchor="b">
            <a:normAutofit/>
          </a:bodyPr>
          <a:lstStyle/>
          <a:p>
            <a:r>
              <a:rPr lang="en-US" dirty="0"/>
              <a:t>Topic 2</a:t>
            </a:r>
          </a:p>
        </p:txBody>
      </p:sp>
      <p:cxnSp>
        <p:nvCxnSpPr>
          <p:cNvPr id="12" name="Straight Arrow Connector 11" descr="Arrow to the left">
            <a:extLst>
              <a:ext uri="{FF2B5EF4-FFF2-40B4-BE49-F238E27FC236}">
                <a16:creationId xmlns:a16="http://schemas.microsoft.com/office/drawing/2014/main" id="{9EAE967D-10CF-6C4B-B73E-6EE56D8A429E}"/>
              </a:ext>
            </a:extLst>
          </p:cNvPr>
          <p:cNvCxnSpPr>
            <a:cxnSpLocks/>
          </p:cNvCxnSpPr>
          <p:nvPr/>
        </p:nvCxnSpPr>
        <p:spPr>
          <a:xfrm>
            <a:off x="5813191" y="3533731"/>
            <a:ext cx="442318" cy="0"/>
          </a:xfrm>
          <a:prstGeom prst="straightConnector1">
            <a:avLst/>
          </a:prstGeom>
          <a:ln w="38100" cap="flat">
            <a:solidFill>
              <a:srgbClr val="772432"/>
            </a:solidFill>
            <a:miter lim="800000"/>
            <a:tailEnd type="triangle" w="lg" len="med"/>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2ACE0041-1AE5-6140-ADD7-B1CC1E52CC9B}"/>
              </a:ext>
            </a:extLst>
          </p:cNvPr>
          <p:cNvSpPr>
            <a:spLocks noGrp="1"/>
          </p:cNvSpPr>
          <p:nvPr>
            <p:ph type="body" sz="quarter" idx="17"/>
          </p:nvPr>
        </p:nvSpPr>
        <p:spPr/>
        <p:txBody>
          <a:bodyPr/>
          <a:lstStyle/>
          <a:p>
            <a:r>
              <a:rPr lang="en-US" dirty="0"/>
              <a:t>How to report out on how everyone did with their timing?</a:t>
            </a:r>
          </a:p>
        </p:txBody>
      </p:sp>
      <p:sp>
        <p:nvSpPr>
          <p:cNvPr id="7" name="Text Placeholder 6">
            <a:extLst>
              <a:ext uri="{FF2B5EF4-FFF2-40B4-BE49-F238E27FC236}">
                <a16:creationId xmlns:a16="http://schemas.microsoft.com/office/drawing/2014/main" id="{3F7AD37A-A4D7-4F43-B8A6-4014E33E5757}"/>
              </a:ext>
            </a:extLst>
          </p:cNvPr>
          <p:cNvSpPr>
            <a:spLocks noGrp="1"/>
          </p:cNvSpPr>
          <p:nvPr>
            <p:ph type="body" sz="quarter" idx="14"/>
          </p:nvPr>
        </p:nvSpPr>
        <p:spPr/>
        <p:txBody>
          <a:bodyPr vert="horz" lIns="91440" tIns="0" rIns="91440" bIns="0" rtlCol="0" anchor="b">
            <a:normAutofit/>
          </a:bodyPr>
          <a:lstStyle/>
          <a:p>
            <a:r>
              <a:rPr lang="en-US" dirty="0"/>
              <a:t>Topic 3</a:t>
            </a:r>
          </a:p>
        </p:txBody>
      </p:sp>
    </p:spTree>
    <p:extLst>
      <p:ext uri="{BB962C8B-B14F-4D97-AF65-F5344CB8AC3E}">
        <p14:creationId xmlns:p14="http://schemas.microsoft.com/office/powerpoint/2010/main" val="34228627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16DA94F-8F90-9244-9502-7822DA36D163}"/>
              </a:ext>
            </a:extLst>
          </p:cNvPr>
          <p:cNvSpPr>
            <a:spLocks noGrp="1"/>
          </p:cNvSpPr>
          <p:nvPr>
            <p:ph type="title"/>
          </p:nvPr>
        </p:nvSpPr>
        <p:spPr>
          <a:xfrm>
            <a:off x="208450" y="295773"/>
            <a:ext cx="8735525" cy="649224"/>
          </a:xfrm>
        </p:spPr>
        <p:txBody>
          <a:bodyPr anchor="ctr">
            <a:normAutofit/>
          </a:bodyPr>
          <a:lstStyle/>
          <a:p>
            <a:r>
              <a:rPr lang="en-US" dirty="0"/>
              <a:t>Let us begin….</a:t>
            </a:r>
          </a:p>
        </p:txBody>
      </p:sp>
      <p:sp>
        <p:nvSpPr>
          <p:cNvPr id="6" name="Content Placeholder 2">
            <a:extLst>
              <a:ext uri="{FF2B5EF4-FFF2-40B4-BE49-F238E27FC236}">
                <a16:creationId xmlns:a16="http://schemas.microsoft.com/office/drawing/2014/main" id="{36ADBE59-8235-1FEE-30B2-7D0E5EBF7C1D}"/>
              </a:ext>
            </a:extLst>
          </p:cNvPr>
          <p:cNvSpPr txBox="1">
            <a:spLocks/>
          </p:cNvSpPr>
          <p:nvPr/>
        </p:nvSpPr>
        <p:spPr>
          <a:xfrm>
            <a:off x="3200400" y="2971800"/>
            <a:ext cx="2743200" cy="914400"/>
          </a:xfrm>
          <a:prstGeom prst="rect">
            <a:avLst/>
          </a:prstGeom>
          <a:blipFill>
            <a:blip r:embed="rId3"/>
            <a:tile tx="0" ty="0" sx="100000" sy="100000" flip="none" algn="tl"/>
          </a:blipFill>
        </p:spPr>
        <p:txBody>
          <a:bodyPr vert="horz" lIns="91440" tIns="45720" rIns="91440" bIns="45720" rtlCol="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Font typeface="Arial" panose="020B0604020202020204" pitchFamily="34" charset="0"/>
              <a:buNone/>
            </a:pPr>
            <a:r>
              <a:rPr lang="en-US" sz="6000" dirty="0">
                <a:solidFill>
                  <a:schemeClr val="bg1"/>
                </a:solidFill>
                <a:latin typeface="Showcard Gothic" panose="04020904020102020604" pitchFamily="82" charset="0"/>
              </a:rPr>
              <a:t>POLL</a:t>
            </a:r>
          </a:p>
        </p:txBody>
      </p:sp>
    </p:spTree>
    <p:extLst>
      <p:ext uri="{BB962C8B-B14F-4D97-AF65-F5344CB8AC3E}">
        <p14:creationId xmlns:p14="http://schemas.microsoft.com/office/powerpoint/2010/main" val="558038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9ADA1-3551-114F-9BA7-2841D0CB7011}"/>
              </a:ext>
            </a:extLst>
          </p:cNvPr>
          <p:cNvSpPr>
            <a:spLocks noGrp="1"/>
          </p:cNvSpPr>
          <p:nvPr>
            <p:ph type="title"/>
          </p:nvPr>
        </p:nvSpPr>
        <p:spPr/>
        <p:txBody>
          <a:bodyPr/>
          <a:lstStyle/>
          <a:p>
            <a:r>
              <a:rPr lang="en-US" dirty="0"/>
              <a:t>Who is a Timer?</a:t>
            </a:r>
          </a:p>
        </p:txBody>
      </p:sp>
      <p:sp>
        <p:nvSpPr>
          <p:cNvPr id="18" name="Content Placeholder 2">
            <a:extLst>
              <a:ext uri="{FF2B5EF4-FFF2-40B4-BE49-F238E27FC236}">
                <a16:creationId xmlns:a16="http://schemas.microsoft.com/office/drawing/2014/main" id="{E3A69044-4E98-9A13-8632-7E80C79F0A20}"/>
              </a:ext>
            </a:extLst>
          </p:cNvPr>
          <p:cNvSpPr txBox="1">
            <a:spLocks/>
          </p:cNvSpPr>
          <p:nvPr/>
        </p:nvSpPr>
        <p:spPr>
          <a:xfrm>
            <a:off x="2286000" y="2383608"/>
            <a:ext cx="4572000" cy="457200"/>
          </a:xfrm>
          <a:prstGeom prst="rect">
            <a:avLst/>
          </a:prstGeom>
        </p:spPr>
        <p:txBody>
          <a:bodyPr vert="horz" lIns="91440" tIns="45720" rIns="91440" bIns="45720" rtlCol="0" anchor="ct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US" sz="1600" dirty="0"/>
              <a:t>Monitors            the meeting</a:t>
            </a:r>
          </a:p>
        </p:txBody>
      </p:sp>
      <p:sp>
        <p:nvSpPr>
          <p:cNvPr id="20" name="Content Placeholder 2">
            <a:extLst>
              <a:ext uri="{FF2B5EF4-FFF2-40B4-BE49-F238E27FC236}">
                <a16:creationId xmlns:a16="http://schemas.microsoft.com/office/drawing/2014/main" id="{A42BDB53-CA93-5612-1FAD-FED2D446111B}"/>
              </a:ext>
            </a:extLst>
          </p:cNvPr>
          <p:cNvSpPr txBox="1">
            <a:spLocks/>
          </p:cNvSpPr>
          <p:nvPr/>
        </p:nvSpPr>
        <p:spPr>
          <a:xfrm>
            <a:off x="2286000" y="2993457"/>
            <a:ext cx="4572000" cy="457200"/>
          </a:xfrm>
          <a:prstGeom prst="rect">
            <a:avLst/>
          </a:prstGeom>
        </p:spPr>
        <p:txBody>
          <a:bodyPr vert="horz" lIns="91440" tIns="45720" rIns="91440" bIns="45720" rtlCol="0" anchor="ct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US" sz="1600" dirty="0"/>
              <a:t>Notes          the time of each segment i.e. role</a:t>
            </a:r>
          </a:p>
        </p:txBody>
      </p:sp>
      <p:sp>
        <p:nvSpPr>
          <p:cNvPr id="21" name="Content Placeholder 2">
            <a:extLst>
              <a:ext uri="{FF2B5EF4-FFF2-40B4-BE49-F238E27FC236}">
                <a16:creationId xmlns:a16="http://schemas.microsoft.com/office/drawing/2014/main" id="{57C9442D-C04E-FF95-D9BD-257C612314F0}"/>
              </a:ext>
            </a:extLst>
          </p:cNvPr>
          <p:cNvSpPr txBox="1">
            <a:spLocks/>
          </p:cNvSpPr>
          <p:nvPr/>
        </p:nvSpPr>
        <p:spPr>
          <a:xfrm>
            <a:off x="2286000" y="3578963"/>
            <a:ext cx="4572000" cy="457200"/>
          </a:xfrm>
          <a:prstGeom prst="rect">
            <a:avLst/>
          </a:prstGeom>
        </p:spPr>
        <p:txBody>
          <a:bodyPr vert="horz" lIns="91440" tIns="45720" rIns="91440" bIns="45720" rtlCol="0" anchor="ctr">
            <a:normAutofit fontScale="92500"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US" sz="1600" dirty="0"/>
              <a:t>Indicates the time of each segment i.e. role using the Team background</a:t>
            </a:r>
          </a:p>
        </p:txBody>
      </p:sp>
      <p:sp>
        <p:nvSpPr>
          <p:cNvPr id="22" name="Content Placeholder 2">
            <a:extLst>
              <a:ext uri="{FF2B5EF4-FFF2-40B4-BE49-F238E27FC236}">
                <a16:creationId xmlns:a16="http://schemas.microsoft.com/office/drawing/2014/main" id="{CD0793E6-ADC5-B79B-CAFC-191055DFDE00}"/>
              </a:ext>
            </a:extLst>
          </p:cNvPr>
          <p:cNvSpPr txBox="1">
            <a:spLocks/>
          </p:cNvSpPr>
          <p:nvPr/>
        </p:nvSpPr>
        <p:spPr>
          <a:xfrm>
            <a:off x="2286000" y="1798102"/>
            <a:ext cx="4572000" cy="457200"/>
          </a:xfrm>
          <a:prstGeom prst="rect">
            <a:avLst/>
          </a:prstGeom>
        </p:spPr>
        <p:txBody>
          <a:bodyPr vert="horz" lIns="91440" tIns="45720" rIns="91440" bIns="45720" rtlCol="0" anchor="ct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US" sz="1600" dirty="0"/>
              <a:t>Uses a Stopwatch          throughout the meeting</a:t>
            </a:r>
          </a:p>
        </p:txBody>
      </p:sp>
      <p:sp>
        <p:nvSpPr>
          <p:cNvPr id="23" name="Content Placeholder 2">
            <a:extLst>
              <a:ext uri="{FF2B5EF4-FFF2-40B4-BE49-F238E27FC236}">
                <a16:creationId xmlns:a16="http://schemas.microsoft.com/office/drawing/2014/main" id="{4F2064C3-9D0C-65E9-4009-3B708058F808}"/>
              </a:ext>
            </a:extLst>
          </p:cNvPr>
          <p:cNvSpPr txBox="1">
            <a:spLocks/>
          </p:cNvSpPr>
          <p:nvPr/>
        </p:nvSpPr>
        <p:spPr>
          <a:xfrm>
            <a:off x="2286000" y="4822008"/>
            <a:ext cx="4572000" cy="563012"/>
          </a:xfrm>
          <a:prstGeom prst="rect">
            <a:avLst/>
          </a:prstGeom>
        </p:spPr>
        <p:txBody>
          <a:bodyPr vert="horz" lIns="91440" tIns="45720" rIns="91440" bIns="45720" rtlCol="0" anchor="ctr">
            <a:normAutofit fontScale="92500"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US" sz="1600" dirty="0"/>
              <a:t>Presents a report on the timings of each segment </a:t>
            </a:r>
          </a:p>
          <a:p>
            <a:pPr marL="0" indent="0">
              <a:buFont typeface="Arial" panose="020B0604020202020204" pitchFamily="34" charset="0"/>
              <a:buNone/>
            </a:pPr>
            <a:r>
              <a:rPr lang="en-US" sz="1600" dirty="0"/>
              <a:t>            i.e. role at the end of the Meeting</a:t>
            </a:r>
          </a:p>
        </p:txBody>
      </p:sp>
      <p:sp>
        <p:nvSpPr>
          <p:cNvPr id="24" name="Content Placeholder 2">
            <a:extLst>
              <a:ext uri="{FF2B5EF4-FFF2-40B4-BE49-F238E27FC236}">
                <a16:creationId xmlns:a16="http://schemas.microsoft.com/office/drawing/2014/main" id="{EB1B5D74-3CA4-8770-EF97-EB3614139685}"/>
              </a:ext>
            </a:extLst>
          </p:cNvPr>
          <p:cNvSpPr txBox="1">
            <a:spLocks/>
          </p:cNvSpPr>
          <p:nvPr/>
        </p:nvSpPr>
        <p:spPr>
          <a:xfrm>
            <a:off x="914400" y="999587"/>
            <a:ext cx="7315200" cy="548640"/>
          </a:xfrm>
          <a:prstGeom prst="rect">
            <a:avLst/>
          </a:prstGeom>
        </p:spPr>
        <p:txBody>
          <a:bodyPr vert="horz" lIns="91440" tIns="45720" rIns="91440" bIns="45720" rtlCol="0" anchor="ct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US" sz="1600" dirty="0"/>
              <a:t>Timer is the one who keeps the entire meeting running on time, indicating how we are doing during each segment, without interrupting the speakers. </a:t>
            </a:r>
          </a:p>
        </p:txBody>
      </p:sp>
      <p:pic>
        <p:nvPicPr>
          <p:cNvPr id="29" name="Graphic 28" descr="Stopwatch with solid fill">
            <a:extLst>
              <a:ext uri="{FF2B5EF4-FFF2-40B4-BE49-F238E27FC236}">
                <a16:creationId xmlns:a16="http://schemas.microsoft.com/office/drawing/2014/main" id="{CB552A87-B063-8168-BDB4-4C3943A3D0B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971980" y="1700877"/>
            <a:ext cx="640080" cy="640080"/>
          </a:xfrm>
          <a:prstGeom prst="rect">
            <a:avLst/>
          </a:prstGeom>
        </p:spPr>
      </p:pic>
      <p:pic>
        <p:nvPicPr>
          <p:cNvPr id="33" name="Content Placeholder 32" descr="Magnifying glass with solid fill">
            <a:extLst>
              <a:ext uri="{FF2B5EF4-FFF2-40B4-BE49-F238E27FC236}">
                <a16:creationId xmlns:a16="http://schemas.microsoft.com/office/drawing/2014/main" id="{2F7A72D7-3829-DBB7-0081-C77B34290271}"/>
              </a:ext>
            </a:extLst>
          </p:cNvPr>
          <p:cNvPicPr>
            <a:picLocks noGrp="1" noChangeAspect="1"/>
          </p:cNvPicPr>
          <p:nvPr>
            <p:ph sz="half" idx="1"/>
          </p:nvPr>
        </p:nvPicPr>
        <p:blipFill>
          <a:blip r:embed="rId5">
            <a:extLst>
              <a:ext uri="{96DAC541-7B7A-43D3-8B79-37D633B846F1}">
                <asvg:svgBlip xmlns:asvg="http://schemas.microsoft.com/office/drawing/2016/SVG/main" r:embed="rId6"/>
              </a:ext>
            </a:extLst>
          </a:blip>
          <a:stretch>
            <a:fillRect/>
          </a:stretch>
        </p:blipFill>
        <p:spPr>
          <a:xfrm>
            <a:off x="3257724" y="2353377"/>
            <a:ext cx="640080" cy="640080"/>
          </a:xfrm>
        </p:spPr>
      </p:pic>
      <p:pic>
        <p:nvPicPr>
          <p:cNvPr id="35" name="Graphic 34" descr="Document outline">
            <a:extLst>
              <a:ext uri="{FF2B5EF4-FFF2-40B4-BE49-F238E27FC236}">
                <a16:creationId xmlns:a16="http://schemas.microsoft.com/office/drawing/2014/main" id="{B4742005-794B-2E32-0909-6F4824CCF5A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841492" y="2882051"/>
            <a:ext cx="640080" cy="640080"/>
          </a:xfrm>
          <a:prstGeom prst="rect">
            <a:avLst/>
          </a:prstGeom>
        </p:spPr>
      </p:pic>
      <p:pic>
        <p:nvPicPr>
          <p:cNvPr id="39" name="Graphic 38" descr="Speech outline">
            <a:extLst>
              <a:ext uri="{FF2B5EF4-FFF2-40B4-BE49-F238E27FC236}">
                <a16:creationId xmlns:a16="http://schemas.microsoft.com/office/drawing/2014/main" id="{32BE6551-6539-1AFF-EFA4-E9FB5D1094D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flipH="1" flipV="1">
            <a:off x="2319110" y="4974025"/>
            <a:ext cx="612898" cy="563012"/>
          </a:xfrm>
          <a:prstGeom prst="rect">
            <a:avLst/>
          </a:prstGeom>
        </p:spPr>
      </p:pic>
      <p:pic>
        <p:nvPicPr>
          <p:cNvPr id="41" name="Picture 40">
            <a:extLst>
              <a:ext uri="{FF2B5EF4-FFF2-40B4-BE49-F238E27FC236}">
                <a16:creationId xmlns:a16="http://schemas.microsoft.com/office/drawing/2014/main" id="{83987344-6A32-78E6-27CC-429F8DA86C0C}"/>
              </a:ext>
            </a:extLst>
          </p:cNvPr>
          <p:cNvPicPr>
            <a:picLocks noChangeAspect="1"/>
          </p:cNvPicPr>
          <p:nvPr/>
        </p:nvPicPr>
        <p:blipFill>
          <a:blip r:embed="rId11"/>
          <a:stretch>
            <a:fillRect/>
          </a:stretch>
        </p:blipFill>
        <p:spPr>
          <a:xfrm>
            <a:off x="2359303" y="4109045"/>
            <a:ext cx="1145410" cy="640080"/>
          </a:xfrm>
          <a:prstGeom prst="rect">
            <a:avLst/>
          </a:prstGeom>
        </p:spPr>
      </p:pic>
      <p:pic>
        <p:nvPicPr>
          <p:cNvPr id="43" name="Picture 42">
            <a:extLst>
              <a:ext uri="{FF2B5EF4-FFF2-40B4-BE49-F238E27FC236}">
                <a16:creationId xmlns:a16="http://schemas.microsoft.com/office/drawing/2014/main" id="{EBE12D3C-EC64-F904-9573-5182BCE79B86}"/>
              </a:ext>
            </a:extLst>
          </p:cNvPr>
          <p:cNvPicPr>
            <a:picLocks noChangeAspect="1"/>
          </p:cNvPicPr>
          <p:nvPr/>
        </p:nvPicPr>
        <p:blipFill>
          <a:blip r:embed="rId12"/>
          <a:stretch>
            <a:fillRect/>
          </a:stretch>
        </p:blipFill>
        <p:spPr>
          <a:xfrm>
            <a:off x="4800904" y="4108054"/>
            <a:ext cx="1123696" cy="640080"/>
          </a:xfrm>
          <a:prstGeom prst="rect">
            <a:avLst/>
          </a:prstGeom>
        </p:spPr>
      </p:pic>
      <p:pic>
        <p:nvPicPr>
          <p:cNvPr id="45" name="Picture 44">
            <a:extLst>
              <a:ext uri="{FF2B5EF4-FFF2-40B4-BE49-F238E27FC236}">
                <a16:creationId xmlns:a16="http://schemas.microsoft.com/office/drawing/2014/main" id="{1E0B6975-8459-2EBE-97A7-CB88D3D18A5A}"/>
              </a:ext>
            </a:extLst>
          </p:cNvPr>
          <p:cNvPicPr>
            <a:picLocks noChangeAspect="1"/>
          </p:cNvPicPr>
          <p:nvPr/>
        </p:nvPicPr>
        <p:blipFill>
          <a:blip r:embed="rId13"/>
          <a:stretch>
            <a:fillRect/>
          </a:stretch>
        </p:blipFill>
        <p:spPr>
          <a:xfrm>
            <a:off x="3599798" y="4110037"/>
            <a:ext cx="1106021" cy="640080"/>
          </a:xfrm>
          <a:prstGeom prst="rect">
            <a:avLst/>
          </a:prstGeom>
        </p:spPr>
      </p:pic>
    </p:spTree>
    <p:extLst>
      <p:ext uri="{BB962C8B-B14F-4D97-AF65-F5344CB8AC3E}">
        <p14:creationId xmlns:p14="http://schemas.microsoft.com/office/powerpoint/2010/main" val="38377389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9ADA1-3551-114F-9BA7-2841D0CB7011}"/>
              </a:ext>
            </a:extLst>
          </p:cNvPr>
          <p:cNvSpPr>
            <a:spLocks noGrp="1"/>
          </p:cNvSpPr>
          <p:nvPr>
            <p:ph type="title"/>
          </p:nvPr>
        </p:nvSpPr>
        <p:spPr/>
        <p:txBody>
          <a:bodyPr>
            <a:normAutofit/>
          </a:bodyPr>
          <a:lstStyle/>
          <a:p>
            <a:r>
              <a:rPr lang="en-US" dirty="0"/>
              <a:t>Learning Resources</a:t>
            </a:r>
          </a:p>
        </p:txBody>
      </p:sp>
      <p:sp>
        <p:nvSpPr>
          <p:cNvPr id="14" name="Content Placeholder 2">
            <a:extLst>
              <a:ext uri="{FF2B5EF4-FFF2-40B4-BE49-F238E27FC236}">
                <a16:creationId xmlns:a16="http://schemas.microsoft.com/office/drawing/2014/main" id="{2D75E6F0-4B94-E487-3006-AC0812C28B99}"/>
              </a:ext>
            </a:extLst>
          </p:cNvPr>
          <p:cNvSpPr txBox="1">
            <a:spLocks/>
          </p:cNvSpPr>
          <p:nvPr/>
        </p:nvSpPr>
        <p:spPr>
          <a:xfrm>
            <a:off x="208450" y="1074432"/>
            <a:ext cx="4023360" cy="640080"/>
          </a:xfrm>
          <a:prstGeom prst="rect">
            <a:avLst/>
          </a:prstGeom>
        </p:spPr>
        <p:txBody>
          <a:bodyPr vert="horz" lIns="91440" tIns="45720" rIns="91440" bIns="45720" rtlCol="0" anchor="ct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dirty="0"/>
              <a:t>In </a:t>
            </a:r>
            <a:r>
              <a:rPr lang="en-US" sz="1600" dirty="0" err="1"/>
              <a:t>FreeToastHost</a:t>
            </a:r>
            <a:r>
              <a:rPr lang="en-US" sz="1600" dirty="0"/>
              <a:t> (</a:t>
            </a:r>
            <a:r>
              <a:rPr lang="en-US" sz="1600" dirty="0">
                <a:hlinkClick r:id="rId3"/>
              </a:rPr>
              <a:t>https://28677110.toastmastersclubs.org/</a:t>
            </a:r>
            <a:r>
              <a:rPr lang="en-US" sz="1600" dirty="0"/>
              <a:t>)</a:t>
            </a:r>
          </a:p>
        </p:txBody>
      </p:sp>
      <p:grpSp>
        <p:nvGrpSpPr>
          <p:cNvPr id="22" name="Group 21">
            <a:extLst>
              <a:ext uri="{FF2B5EF4-FFF2-40B4-BE49-F238E27FC236}">
                <a16:creationId xmlns:a16="http://schemas.microsoft.com/office/drawing/2014/main" id="{C885FE0E-E1B2-34B1-C2CA-6C2422561DC2}"/>
              </a:ext>
            </a:extLst>
          </p:cNvPr>
          <p:cNvGrpSpPr/>
          <p:nvPr/>
        </p:nvGrpSpPr>
        <p:grpSpPr>
          <a:xfrm>
            <a:off x="422289" y="1843947"/>
            <a:ext cx="3569914" cy="3083107"/>
            <a:chOff x="457200" y="1688125"/>
            <a:chExt cx="3569914" cy="3083107"/>
          </a:xfrm>
        </p:grpSpPr>
        <p:pic>
          <p:nvPicPr>
            <p:cNvPr id="15" name="Picture 14">
              <a:extLst>
                <a:ext uri="{FF2B5EF4-FFF2-40B4-BE49-F238E27FC236}">
                  <a16:creationId xmlns:a16="http://schemas.microsoft.com/office/drawing/2014/main" id="{29FE655A-67E8-B668-56E8-EB41EEC44F28}"/>
                </a:ext>
              </a:extLst>
            </p:cNvPr>
            <p:cNvPicPr>
              <a:picLocks noChangeAspect="1"/>
            </p:cNvPicPr>
            <p:nvPr/>
          </p:nvPicPr>
          <p:blipFill>
            <a:blip r:embed="rId4"/>
            <a:stretch>
              <a:fillRect/>
            </a:stretch>
          </p:blipFill>
          <p:spPr>
            <a:xfrm>
              <a:off x="457200" y="1897367"/>
              <a:ext cx="1606633" cy="2482978"/>
            </a:xfrm>
            <a:prstGeom prst="rect">
              <a:avLst/>
            </a:prstGeom>
          </p:spPr>
        </p:pic>
        <p:sp>
          <p:nvSpPr>
            <p:cNvPr id="18" name="Left Brace 17">
              <a:extLst>
                <a:ext uri="{FF2B5EF4-FFF2-40B4-BE49-F238E27FC236}">
                  <a16:creationId xmlns:a16="http://schemas.microsoft.com/office/drawing/2014/main" id="{4F8E6F65-1B12-C25C-CE2A-BC0CB28C0511}"/>
                </a:ext>
              </a:extLst>
            </p:cNvPr>
            <p:cNvSpPr/>
            <p:nvPr/>
          </p:nvSpPr>
          <p:spPr>
            <a:xfrm>
              <a:off x="2064533" y="1688125"/>
              <a:ext cx="347620" cy="3083107"/>
            </a:xfrm>
            <a:prstGeom prst="leftBrace">
              <a:avLst>
                <a:gd name="adj1" fmla="val 8333"/>
                <a:gd name="adj2" fmla="val 59126"/>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21" name="Picture 20">
              <a:extLst>
                <a:ext uri="{FF2B5EF4-FFF2-40B4-BE49-F238E27FC236}">
                  <a16:creationId xmlns:a16="http://schemas.microsoft.com/office/drawing/2014/main" id="{12FE583C-B89A-81FE-3DF2-9769274684E9}"/>
                </a:ext>
              </a:extLst>
            </p:cNvPr>
            <p:cNvPicPr>
              <a:picLocks noChangeAspect="1"/>
            </p:cNvPicPr>
            <p:nvPr/>
          </p:nvPicPr>
          <p:blipFill>
            <a:blip r:embed="rId5"/>
            <a:stretch>
              <a:fillRect/>
            </a:stretch>
          </p:blipFill>
          <p:spPr>
            <a:xfrm>
              <a:off x="2412153" y="1688125"/>
              <a:ext cx="1614961" cy="3083107"/>
            </a:xfrm>
            <a:prstGeom prst="rect">
              <a:avLst/>
            </a:prstGeom>
          </p:spPr>
        </p:pic>
      </p:grpSp>
      <p:sp>
        <p:nvSpPr>
          <p:cNvPr id="23" name="Content Placeholder 2">
            <a:extLst>
              <a:ext uri="{FF2B5EF4-FFF2-40B4-BE49-F238E27FC236}">
                <a16:creationId xmlns:a16="http://schemas.microsoft.com/office/drawing/2014/main" id="{F91BE4F6-C15E-5C10-62D0-3CCD0215C165}"/>
              </a:ext>
            </a:extLst>
          </p:cNvPr>
          <p:cNvSpPr txBox="1">
            <a:spLocks/>
          </p:cNvSpPr>
          <p:nvPr/>
        </p:nvSpPr>
        <p:spPr>
          <a:xfrm>
            <a:off x="4231810" y="923193"/>
            <a:ext cx="4754880" cy="1645920"/>
          </a:xfrm>
          <a:prstGeom prst="rect">
            <a:avLst/>
          </a:prstGeom>
        </p:spPr>
        <p:txBody>
          <a:bodyPr vert="horz" lIns="91440" tIns="45720" rIns="91440" bIns="45720" rtlCol="0" anchor="ct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dirty="0"/>
              <a:t>On the Toastmasters International site, there is a handy resource called “A Toastmaster Wears Many Hats”</a:t>
            </a:r>
          </a:p>
          <a:p>
            <a:pPr marL="0" indent="0">
              <a:buNone/>
            </a:pPr>
            <a:r>
              <a:rPr lang="en-US" sz="1600" dirty="0">
                <a:hlinkClick r:id="rId6"/>
              </a:rPr>
              <a:t>https://toastmasterscdn.azureedge.net/medias/files/pathways/toastmaster-wears-many-hats/1167d-a-toastmaster-wears-many-hats.pdf</a:t>
            </a:r>
            <a:r>
              <a:rPr lang="en-US" sz="1600" dirty="0"/>
              <a:t> </a:t>
            </a:r>
          </a:p>
        </p:txBody>
      </p:sp>
      <p:pic>
        <p:nvPicPr>
          <p:cNvPr id="24" name="Picture 23">
            <a:extLst>
              <a:ext uri="{FF2B5EF4-FFF2-40B4-BE49-F238E27FC236}">
                <a16:creationId xmlns:a16="http://schemas.microsoft.com/office/drawing/2014/main" id="{FB5B10AE-738B-3A54-1E7D-B51D53D1219D}"/>
              </a:ext>
            </a:extLst>
          </p:cNvPr>
          <p:cNvPicPr>
            <a:picLocks noChangeAspect="1"/>
          </p:cNvPicPr>
          <p:nvPr/>
        </p:nvPicPr>
        <p:blipFill>
          <a:blip r:embed="rId7"/>
          <a:stretch>
            <a:fillRect/>
          </a:stretch>
        </p:blipFill>
        <p:spPr>
          <a:xfrm>
            <a:off x="4231810" y="2656201"/>
            <a:ext cx="2173216" cy="2270853"/>
          </a:xfrm>
          <a:prstGeom prst="rect">
            <a:avLst/>
          </a:prstGeom>
        </p:spPr>
      </p:pic>
      <p:pic>
        <p:nvPicPr>
          <p:cNvPr id="26" name="Picture 25">
            <a:extLst>
              <a:ext uri="{FF2B5EF4-FFF2-40B4-BE49-F238E27FC236}">
                <a16:creationId xmlns:a16="http://schemas.microsoft.com/office/drawing/2014/main" id="{B471C1B8-E77C-FBA2-F85D-118522AD80F0}"/>
              </a:ext>
            </a:extLst>
          </p:cNvPr>
          <p:cNvPicPr>
            <a:picLocks noChangeAspect="1"/>
          </p:cNvPicPr>
          <p:nvPr/>
        </p:nvPicPr>
        <p:blipFill>
          <a:blip r:embed="rId8"/>
          <a:stretch>
            <a:fillRect/>
          </a:stretch>
        </p:blipFill>
        <p:spPr>
          <a:xfrm>
            <a:off x="6496749" y="2656201"/>
            <a:ext cx="2445547" cy="2155285"/>
          </a:xfrm>
          <a:prstGeom prst="rect">
            <a:avLst/>
          </a:prstGeom>
        </p:spPr>
      </p:pic>
    </p:spTree>
    <p:extLst>
      <p:ext uri="{BB962C8B-B14F-4D97-AF65-F5344CB8AC3E}">
        <p14:creationId xmlns:p14="http://schemas.microsoft.com/office/powerpoint/2010/main" val="3294704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9ADA1-3551-114F-9BA7-2841D0CB7011}"/>
              </a:ext>
            </a:extLst>
          </p:cNvPr>
          <p:cNvSpPr>
            <a:spLocks noGrp="1"/>
          </p:cNvSpPr>
          <p:nvPr>
            <p:ph type="title"/>
          </p:nvPr>
        </p:nvSpPr>
        <p:spPr/>
        <p:txBody>
          <a:bodyPr>
            <a:normAutofit/>
          </a:bodyPr>
          <a:lstStyle/>
          <a:p>
            <a:r>
              <a:rPr lang="en-US" dirty="0"/>
              <a:t>Timer Backgrounds</a:t>
            </a:r>
          </a:p>
        </p:txBody>
      </p:sp>
      <p:sp>
        <p:nvSpPr>
          <p:cNvPr id="14" name="Content Placeholder 2">
            <a:extLst>
              <a:ext uri="{FF2B5EF4-FFF2-40B4-BE49-F238E27FC236}">
                <a16:creationId xmlns:a16="http://schemas.microsoft.com/office/drawing/2014/main" id="{2D75E6F0-4B94-E487-3006-AC0812C28B99}"/>
              </a:ext>
            </a:extLst>
          </p:cNvPr>
          <p:cNvSpPr txBox="1">
            <a:spLocks/>
          </p:cNvSpPr>
          <p:nvPr/>
        </p:nvSpPr>
        <p:spPr>
          <a:xfrm>
            <a:off x="274042" y="1858201"/>
            <a:ext cx="8595916" cy="914400"/>
          </a:xfrm>
          <a:prstGeom prst="rect">
            <a:avLst/>
          </a:prstGeom>
        </p:spPr>
        <p:txBody>
          <a:bodyPr vert="horz" lIns="91440" tIns="45720" rIns="91440" bIns="45720" rtlCol="0" anchor="ct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dirty="0"/>
              <a:t>Timer backgrounds are available on the Toastmasters International site: </a:t>
            </a:r>
          </a:p>
          <a:p>
            <a:pPr marL="0" indent="0">
              <a:buNone/>
            </a:pPr>
            <a:r>
              <a:rPr lang="en-US" sz="1600" dirty="0">
                <a:hlinkClick r:id="rId3"/>
              </a:rPr>
              <a:t>https://www.toastmasters.org/resources/timer-zoom-backgrounds</a:t>
            </a:r>
            <a:endParaRPr lang="en-US" sz="1600" dirty="0"/>
          </a:p>
        </p:txBody>
      </p:sp>
      <p:sp>
        <p:nvSpPr>
          <p:cNvPr id="3" name="Content Placeholder 2">
            <a:extLst>
              <a:ext uri="{FF2B5EF4-FFF2-40B4-BE49-F238E27FC236}">
                <a16:creationId xmlns:a16="http://schemas.microsoft.com/office/drawing/2014/main" id="{5EBE588D-92F1-DF6C-7B0E-A5C03649A167}"/>
              </a:ext>
            </a:extLst>
          </p:cNvPr>
          <p:cNvSpPr txBox="1">
            <a:spLocks/>
          </p:cNvSpPr>
          <p:nvPr/>
        </p:nvSpPr>
        <p:spPr>
          <a:xfrm>
            <a:off x="274042" y="3318970"/>
            <a:ext cx="8595916" cy="914400"/>
          </a:xfrm>
          <a:prstGeom prst="rect">
            <a:avLst/>
          </a:prstGeom>
        </p:spPr>
        <p:txBody>
          <a:bodyPr vert="horz" lIns="91440" tIns="45720" rIns="91440" bIns="45720" rtlCol="0" anchor="ct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dirty="0"/>
              <a:t>General meeting backgrounds are available on the Toastmasters International site: </a:t>
            </a:r>
          </a:p>
          <a:p>
            <a:pPr marL="0" indent="0">
              <a:buNone/>
            </a:pPr>
            <a:r>
              <a:rPr lang="en-US" sz="1600" dirty="0">
                <a:hlinkClick r:id="rId4"/>
              </a:rPr>
              <a:t>https://www.toastmasters.org/Resources/Zoom%20Virtual%20Background</a:t>
            </a:r>
            <a:r>
              <a:rPr lang="en-US" sz="1600" dirty="0"/>
              <a:t> </a:t>
            </a:r>
          </a:p>
        </p:txBody>
      </p:sp>
    </p:spTree>
    <p:extLst>
      <p:ext uri="{BB962C8B-B14F-4D97-AF65-F5344CB8AC3E}">
        <p14:creationId xmlns:p14="http://schemas.microsoft.com/office/powerpoint/2010/main" val="18111575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714A5BA-AFBB-7B49-B8E0-FE7BCC6F234C}"/>
              </a:ext>
            </a:extLst>
          </p:cNvPr>
          <p:cNvSpPr>
            <a:spLocks noGrp="1"/>
          </p:cNvSpPr>
          <p:nvPr>
            <p:ph type="title"/>
          </p:nvPr>
        </p:nvSpPr>
        <p:spPr>
          <a:xfrm>
            <a:off x="208450" y="295773"/>
            <a:ext cx="8735525" cy="649224"/>
          </a:xfrm>
        </p:spPr>
        <p:txBody>
          <a:bodyPr anchor="ctr">
            <a:normAutofit/>
          </a:bodyPr>
          <a:lstStyle/>
          <a:p>
            <a:r>
              <a:rPr lang="en-US" dirty="0"/>
              <a:t>Timer Role Script</a:t>
            </a:r>
          </a:p>
        </p:txBody>
      </p:sp>
      <p:sp>
        <p:nvSpPr>
          <p:cNvPr id="11" name="Content Placeholder 3">
            <a:extLst>
              <a:ext uri="{FF2B5EF4-FFF2-40B4-BE49-F238E27FC236}">
                <a16:creationId xmlns:a16="http://schemas.microsoft.com/office/drawing/2014/main" id="{104CC0AB-9718-D364-14B5-8DFFE770CEC1}"/>
              </a:ext>
            </a:extLst>
          </p:cNvPr>
          <p:cNvSpPr>
            <a:spLocks noGrp="1"/>
          </p:cNvSpPr>
          <p:nvPr>
            <p:ph sz="half" idx="2"/>
          </p:nvPr>
        </p:nvSpPr>
        <p:spPr>
          <a:xfrm>
            <a:off x="228600" y="1384937"/>
            <a:ext cx="8686800" cy="4572000"/>
          </a:xfrm>
        </p:spPr>
        <p:txBody>
          <a:bodyPr anchor="ctr">
            <a:noAutofit/>
          </a:bodyPr>
          <a:lstStyle/>
          <a:p>
            <a:pPr marL="0" indent="0">
              <a:spcBef>
                <a:spcPts val="0"/>
              </a:spcBef>
              <a:buNone/>
            </a:pPr>
            <a:r>
              <a:rPr lang="en-US" sz="1200" dirty="0"/>
              <a:t>Good evening / afternoon Mister / Madam Toastmaster, fellow Toastmasters, and guests. As Timer, I will time the Table Topics speakers, formal speeches, and the evaluations. I will also alert each speaker of the time they have left, using the green, yellow/ amber, and red cards, which denote specific times remaining. </a:t>
            </a:r>
          </a:p>
          <a:p>
            <a:pPr marL="0" indent="0">
              <a:spcBef>
                <a:spcPts val="0"/>
              </a:spcBef>
              <a:buNone/>
            </a:pPr>
            <a:endParaRPr lang="en-US" sz="1200" dirty="0"/>
          </a:p>
          <a:p>
            <a:pPr marL="0" indent="0">
              <a:spcBef>
                <a:spcPts val="0"/>
              </a:spcBef>
              <a:buNone/>
            </a:pPr>
            <a:r>
              <a:rPr lang="en-US" sz="1200" dirty="0"/>
              <a:t>Table Topics Speakers should limit their remarks to no more than 2 minutes. </a:t>
            </a:r>
          </a:p>
          <a:p>
            <a:pPr marL="0" indent="0">
              <a:spcBef>
                <a:spcPts val="0"/>
              </a:spcBef>
              <a:buNone/>
            </a:pPr>
            <a:r>
              <a:rPr lang="en-US" sz="1200" dirty="0"/>
              <a:t>At 1 minute, I will raise the green card. </a:t>
            </a:r>
          </a:p>
          <a:p>
            <a:pPr marL="0" indent="0">
              <a:spcBef>
                <a:spcPts val="0"/>
              </a:spcBef>
              <a:buNone/>
            </a:pPr>
            <a:r>
              <a:rPr lang="en-US" sz="1200" dirty="0"/>
              <a:t>At 1 minute and 30 seconds, I will raise the yellow card. </a:t>
            </a:r>
          </a:p>
          <a:p>
            <a:pPr marL="0" indent="0">
              <a:spcBef>
                <a:spcPts val="0"/>
              </a:spcBef>
              <a:buNone/>
            </a:pPr>
            <a:r>
              <a:rPr lang="en-US" sz="1200" dirty="0"/>
              <a:t>At 2 minutes, I will raise the red card. </a:t>
            </a:r>
          </a:p>
          <a:p>
            <a:pPr marL="0" indent="0">
              <a:spcBef>
                <a:spcPts val="0"/>
              </a:spcBef>
              <a:buNone/>
            </a:pPr>
            <a:endParaRPr lang="en-US" sz="1200" dirty="0"/>
          </a:p>
          <a:p>
            <a:pPr marL="0" indent="0">
              <a:spcBef>
                <a:spcPts val="0"/>
              </a:spcBef>
              <a:buNone/>
            </a:pPr>
            <a:r>
              <a:rPr lang="en-US" sz="1200" dirty="0"/>
              <a:t>Those giving speeches should limit their remarks to their specific speech times, </a:t>
            </a:r>
          </a:p>
          <a:p>
            <a:pPr marL="0" indent="0">
              <a:spcBef>
                <a:spcPts val="0"/>
              </a:spcBef>
              <a:buNone/>
            </a:pPr>
            <a:r>
              <a:rPr lang="en-US" sz="1200" dirty="0"/>
              <a:t>Ice Breaker speeches should be 4-6 minutes in length. </a:t>
            </a:r>
          </a:p>
          <a:p>
            <a:pPr marL="0" indent="0">
              <a:spcBef>
                <a:spcPts val="0"/>
              </a:spcBef>
              <a:buNone/>
            </a:pPr>
            <a:r>
              <a:rPr lang="en-US" sz="1200" dirty="0"/>
              <a:t>At 4 minutes, I will raise the green card. </a:t>
            </a:r>
          </a:p>
          <a:p>
            <a:pPr marL="0" indent="0">
              <a:spcBef>
                <a:spcPts val="0"/>
              </a:spcBef>
              <a:buNone/>
            </a:pPr>
            <a:r>
              <a:rPr lang="en-US" sz="1200" dirty="0"/>
              <a:t>At 5 minutes, I will raise the yellow card. </a:t>
            </a:r>
          </a:p>
          <a:p>
            <a:pPr marL="0" indent="0">
              <a:spcBef>
                <a:spcPts val="0"/>
              </a:spcBef>
              <a:buNone/>
            </a:pPr>
            <a:r>
              <a:rPr lang="en-US" sz="1200" dirty="0"/>
              <a:t>At 6 minutes, I will raise the red card. </a:t>
            </a:r>
          </a:p>
          <a:p>
            <a:pPr marL="0" indent="0">
              <a:spcBef>
                <a:spcPts val="0"/>
              </a:spcBef>
              <a:buNone/>
            </a:pPr>
            <a:endParaRPr lang="en-US" sz="1200" dirty="0"/>
          </a:p>
          <a:p>
            <a:pPr marL="0" indent="0">
              <a:spcBef>
                <a:spcPts val="0"/>
              </a:spcBef>
              <a:buNone/>
            </a:pPr>
            <a:r>
              <a:rPr lang="en-US" sz="1200" dirty="0"/>
              <a:t>Most other speeches should be 5-7 minutes in length. </a:t>
            </a:r>
          </a:p>
          <a:p>
            <a:pPr marL="0" indent="0">
              <a:spcBef>
                <a:spcPts val="0"/>
              </a:spcBef>
              <a:buNone/>
            </a:pPr>
            <a:r>
              <a:rPr lang="en-US" sz="1200" dirty="0"/>
              <a:t>At 5 minutes, I will raise the green card. </a:t>
            </a:r>
          </a:p>
          <a:p>
            <a:pPr marL="0" indent="0">
              <a:spcBef>
                <a:spcPts val="0"/>
              </a:spcBef>
              <a:buNone/>
            </a:pPr>
            <a:r>
              <a:rPr lang="en-US" sz="1200" dirty="0"/>
              <a:t>At 6 minutes, I will raise the yellow card. </a:t>
            </a:r>
          </a:p>
          <a:p>
            <a:pPr marL="0" indent="0">
              <a:spcBef>
                <a:spcPts val="0"/>
              </a:spcBef>
              <a:buNone/>
            </a:pPr>
            <a:r>
              <a:rPr lang="en-US" sz="1200" dirty="0"/>
              <a:t>At 7 minutes, I will raise the red card. </a:t>
            </a:r>
          </a:p>
          <a:p>
            <a:pPr marL="0" indent="0">
              <a:spcBef>
                <a:spcPts val="0"/>
              </a:spcBef>
              <a:buNone/>
            </a:pPr>
            <a:endParaRPr lang="en-US" sz="1200" dirty="0"/>
          </a:p>
          <a:p>
            <a:pPr marL="0" indent="0">
              <a:spcBef>
                <a:spcPts val="0"/>
              </a:spcBef>
              <a:buNone/>
            </a:pPr>
            <a:r>
              <a:rPr lang="en-US" sz="1200" dirty="0"/>
              <a:t>The individual evaluations should be between 2-3 minutes. </a:t>
            </a:r>
          </a:p>
          <a:p>
            <a:pPr marL="0" indent="0">
              <a:spcBef>
                <a:spcPts val="0"/>
              </a:spcBef>
              <a:buNone/>
            </a:pPr>
            <a:r>
              <a:rPr lang="en-US" sz="1200" dirty="0"/>
              <a:t>At 2 minutes, I will raise the green card. </a:t>
            </a:r>
          </a:p>
          <a:p>
            <a:pPr marL="0" indent="0">
              <a:spcBef>
                <a:spcPts val="0"/>
              </a:spcBef>
              <a:buNone/>
            </a:pPr>
            <a:r>
              <a:rPr lang="en-US" sz="1200" dirty="0"/>
              <a:t>At 2 minutes and 30 seconds, I will raise the yellow card. </a:t>
            </a:r>
          </a:p>
          <a:p>
            <a:pPr marL="0" indent="0">
              <a:spcBef>
                <a:spcPts val="0"/>
              </a:spcBef>
              <a:buNone/>
            </a:pPr>
            <a:r>
              <a:rPr lang="en-US" sz="1200" dirty="0"/>
              <a:t>At 3 minutes, I will raise the red card. </a:t>
            </a:r>
          </a:p>
          <a:p>
            <a:pPr marL="0" indent="0">
              <a:spcBef>
                <a:spcPts val="0"/>
              </a:spcBef>
              <a:buNone/>
            </a:pPr>
            <a:endParaRPr lang="en-US" sz="1200" dirty="0"/>
          </a:p>
          <a:p>
            <a:pPr marL="0" indent="0">
              <a:spcBef>
                <a:spcPts val="0"/>
              </a:spcBef>
              <a:buNone/>
            </a:pPr>
            <a:r>
              <a:rPr lang="en-US" sz="1200" dirty="0"/>
              <a:t>Thank you Mister / Madam Toastmaster</a:t>
            </a:r>
          </a:p>
        </p:txBody>
      </p:sp>
      <p:sp>
        <p:nvSpPr>
          <p:cNvPr id="5" name="Content Placeholder 3">
            <a:extLst>
              <a:ext uri="{FF2B5EF4-FFF2-40B4-BE49-F238E27FC236}">
                <a16:creationId xmlns:a16="http://schemas.microsoft.com/office/drawing/2014/main" id="{03D037F0-EE6A-D662-78A6-A7B3EE0661D5}"/>
              </a:ext>
            </a:extLst>
          </p:cNvPr>
          <p:cNvSpPr txBox="1">
            <a:spLocks/>
          </p:cNvSpPr>
          <p:nvPr/>
        </p:nvSpPr>
        <p:spPr>
          <a:xfrm>
            <a:off x="3657600" y="963694"/>
            <a:ext cx="1828800" cy="365760"/>
          </a:xfrm>
          <a:prstGeom prst="rect">
            <a:avLst/>
          </a:prstGeom>
        </p:spPr>
        <p:txBody>
          <a:bodyPr vert="horz" lIns="91440" tIns="45720" rIns="91440" bIns="45720" rtlCol="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1400" dirty="0"/>
              <a:t>This is an example.</a:t>
            </a:r>
          </a:p>
        </p:txBody>
      </p:sp>
    </p:spTree>
    <p:extLst>
      <p:ext uri="{BB962C8B-B14F-4D97-AF65-F5344CB8AC3E}">
        <p14:creationId xmlns:p14="http://schemas.microsoft.com/office/powerpoint/2010/main" val="651922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714A5BA-AFBB-7B49-B8E0-FE7BCC6F234C}"/>
              </a:ext>
            </a:extLst>
          </p:cNvPr>
          <p:cNvSpPr>
            <a:spLocks noGrp="1"/>
          </p:cNvSpPr>
          <p:nvPr>
            <p:ph type="title"/>
          </p:nvPr>
        </p:nvSpPr>
        <p:spPr>
          <a:xfrm>
            <a:off x="208450" y="295773"/>
            <a:ext cx="8735525" cy="649224"/>
          </a:xfrm>
        </p:spPr>
        <p:txBody>
          <a:bodyPr anchor="ctr">
            <a:normAutofit/>
          </a:bodyPr>
          <a:lstStyle/>
          <a:p>
            <a:r>
              <a:rPr lang="en-US" dirty="0"/>
              <a:t>Making a note of everyone’s time</a:t>
            </a:r>
          </a:p>
        </p:txBody>
      </p:sp>
      <p:pic>
        <p:nvPicPr>
          <p:cNvPr id="6" name="Picture 5">
            <a:extLst>
              <a:ext uri="{FF2B5EF4-FFF2-40B4-BE49-F238E27FC236}">
                <a16:creationId xmlns:a16="http://schemas.microsoft.com/office/drawing/2014/main" id="{3C09542B-DEBB-BB0D-DD1F-4ACB11264BB2}"/>
              </a:ext>
            </a:extLst>
          </p:cNvPr>
          <p:cNvPicPr>
            <a:picLocks noChangeAspect="1"/>
          </p:cNvPicPr>
          <p:nvPr/>
        </p:nvPicPr>
        <p:blipFill>
          <a:blip r:embed="rId3"/>
          <a:stretch>
            <a:fillRect/>
          </a:stretch>
        </p:blipFill>
        <p:spPr>
          <a:xfrm>
            <a:off x="214259" y="1553162"/>
            <a:ext cx="3836012" cy="1217688"/>
          </a:xfrm>
          <a:prstGeom prst="rect">
            <a:avLst/>
          </a:prstGeom>
        </p:spPr>
      </p:pic>
      <p:pic>
        <p:nvPicPr>
          <p:cNvPr id="7" name="Picture 6">
            <a:extLst>
              <a:ext uri="{FF2B5EF4-FFF2-40B4-BE49-F238E27FC236}">
                <a16:creationId xmlns:a16="http://schemas.microsoft.com/office/drawing/2014/main" id="{CE4718E2-4AC6-95A6-EA97-2C7782B0FF91}"/>
              </a:ext>
            </a:extLst>
          </p:cNvPr>
          <p:cNvPicPr>
            <a:picLocks noChangeAspect="1"/>
          </p:cNvPicPr>
          <p:nvPr/>
        </p:nvPicPr>
        <p:blipFill>
          <a:blip r:embed="rId4"/>
          <a:stretch>
            <a:fillRect/>
          </a:stretch>
        </p:blipFill>
        <p:spPr>
          <a:xfrm>
            <a:off x="208450" y="3119941"/>
            <a:ext cx="4193513" cy="2026636"/>
          </a:xfrm>
          <a:prstGeom prst="rect">
            <a:avLst/>
          </a:prstGeom>
        </p:spPr>
      </p:pic>
      <p:pic>
        <p:nvPicPr>
          <p:cNvPr id="8" name="Picture 7">
            <a:extLst>
              <a:ext uri="{FF2B5EF4-FFF2-40B4-BE49-F238E27FC236}">
                <a16:creationId xmlns:a16="http://schemas.microsoft.com/office/drawing/2014/main" id="{1D2407DF-04E9-F385-E689-2897E186E8F8}"/>
              </a:ext>
            </a:extLst>
          </p:cNvPr>
          <p:cNvPicPr>
            <a:picLocks noChangeAspect="1"/>
          </p:cNvPicPr>
          <p:nvPr/>
        </p:nvPicPr>
        <p:blipFill>
          <a:blip r:embed="rId5"/>
          <a:stretch>
            <a:fillRect/>
          </a:stretch>
        </p:blipFill>
        <p:spPr>
          <a:xfrm>
            <a:off x="4520533" y="1553162"/>
            <a:ext cx="4559504" cy="1217688"/>
          </a:xfrm>
          <a:prstGeom prst="rect">
            <a:avLst/>
          </a:prstGeom>
        </p:spPr>
      </p:pic>
      <p:pic>
        <p:nvPicPr>
          <p:cNvPr id="9" name="Picture 8">
            <a:extLst>
              <a:ext uri="{FF2B5EF4-FFF2-40B4-BE49-F238E27FC236}">
                <a16:creationId xmlns:a16="http://schemas.microsoft.com/office/drawing/2014/main" id="{6B95A677-377B-066B-4EAD-0A963EDA93D5}"/>
              </a:ext>
            </a:extLst>
          </p:cNvPr>
          <p:cNvPicPr>
            <a:picLocks noChangeAspect="1"/>
          </p:cNvPicPr>
          <p:nvPr/>
        </p:nvPicPr>
        <p:blipFill>
          <a:blip r:embed="rId6"/>
          <a:stretch>
            <a:fillRect/>
          </a:stretch>
        </p:blipFill>
        <p:spPr>
          <a:xfrm>
            <a:off x="4520533" y="3668719"/>
            <a:ext cx="4559504" cy="1097557"/>
          </a:xfrm>
          <a:prstGeom prst="rect">
            <a:avLst/>
          </a:prstGeom>
        </p:spPr>
      </p:pic>
    </p:spTree>
    <p:extLst>
      <p:ext uri="{BB962C8B-B14F-4D97-AF65-F5344CB8AC3E}">
        <p14:creationId xmlns:p14="http://schemas.microsoft.com/office/powerpoint/2010/main" val="19264752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16DA94F-8F90-9244-9502-7822DA36D163}"/>
              </a:ext>
            </a:extLst>
          </p:cNvPr>
          <p:cNvSpPr>
            <a:spLocks noGrp="1"/>
          </p:cNvSpPr>
          <p:nvPr>
            <p:ph type="title"/>
          </p:nvPr>
        </p:nvSpPr>
        <p:spPr>
          <a:xfrm>
            <a:off x="208450" y="295773"/>
            <a:ext cx="8735525" cy="649224"/>
          </a:xfrm>
        </p:spPr>
        <p:txBody>
          <a:bodyPr anchor="ctr">
            <a:normAutofit/>
          </a:bodyPr>
          <a:lstStyle/>
          <a:p>
            <a:r>
              <a:rPr lang="en-US" dirty="0"/>
              <a:t>Let us test our understanding….</a:t>
            </a:r>
          </a:p>
        </p:txBody>
      </p:sp>
      <p:sp>
        <p:nvSpPr>
          <p:cNvPr id="7" name="Content Placeholder 2">
            <a:extLst>
              <a:ext uri="{FF2B5EF4-FFF2-40B4-BE49-F238E27FC236}">
                <a16:creationId xmlns:a16="http://schemas.microsoft.com/office/drawing/2014/main" id="{8F4C4692-AB42-9EB1-C608-6A1B83A2B3F5}"/>
              </a:ext>
            </a:extLst>
          </p:cNvPr>
          <p:cNvSpPr txBox="1">
            <a:spLocks/>
          </p:cNvSpPr>
          <p:nvPr/>
        </p:nvSpPr>
        <p:spPr>
          <a:xfrm>
            <a:off x="3200400" y="2663190"/>
            <a:ext cx="2743200" cy="914400"/>
          </a:xfrm>
          <a:prstGeom prst="rect">
            <a:avLst/>
          </a:prstGeom>
          <a:blipFill>
            <a:blip r:embed="rId3"/>
            <a:tile tx="0" ty="0" sx="100000" sy="100000" flip="none" algn="tl"/>
          </a:blipFill>
        </p:spPr>
        <p:txBody>
          <a:bodyPr vert="horz" lIns="91440" tIns="45720" rIns="91440" bIns="45720" rtlCol="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Font typeface="Arial" panose="020B0604020202020204" pitchFamily="34" charset="0"/>
              <a:buNone/>
            </a:pPr>
            <a:r>
              <a:rPr lang="en-US" sz="6000" dirty="0">
                <a:solidFill>
                  <a:schemeClr val="bg1"/>
                </a:solidFill>
                <a:latin typeface="Showcard Gothic" panose="04020904020102020604" pitchFamily="82" charset="0"/>
              </a:rPr>
              <a:t>POLL</a:t>
            </a:r>
          </a:p>
        </p:txBody>
      </p:sp>
    </p:spTree>
    <p:extLst>
      <p:ext uri="{BB962C8B-B14F-4D97-AF65-F5344CB8AC3E}">
        <p14:creationId xmlns:p14="http://schemas.microsoft.com/office/powerpoint/2010/main" val="1854024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7849224-C55F-5F8F-EAC1-4514D22FA3E2}"/>
              </a:ext>
            </a:extLst>
          </p:cNvPr>
          <p:cNvSpPr/>
          <p:nvPr/>
        </p:nvSpPr>
        <p:spPr>
          <a:xfrm>
            <a:off x="3843589" y="2446876"/>
            <a:ext cx="1646605" cy="923330"/>
          </a:xfrm>
          <a:prstGeom prst="rect">
            <a:avLst/>
          </a:prstGeom>
          <a:noFill/>
        </p:spPr>
        <p:txBody>
          <a:bodyPr wrap="none" lIns="91440" tIns="45720" rIns="91440" bIns="45720">
            <a:spAutoFit/>
          </a:bodyPr>
          <a:lstStyle/>
          <a:p>
            <a:pPr algn="ctr"/>
            <a:r>
              <a:rPr lang="en-US" sz="540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Q&amp;A</a:t>
            </a:r>
          </a:p>
        </p:txBody>
      </p:sp>
    </p:spTree>
    <p:extLst>
      <p:ext uri="{BB962C8B-B14F-4D97-AF65-F5344CB8AC3E}">
        <p14:creationId xmlns:p14="http://schemas.microsoft.com/office/powerpoint/2010/main" val="3479129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7849224-C55F-5F8F-EAC1-4514D22FA3E2}"/>
              </a:ext>
            </a:extLst>
          </p:cNvPr>
          <p:cNvSpPr/>
          <p:nvPr/>
        </p:nvSpPr>
        <p:spPr>
          <a:xfrm>
            <a:off x="2958731" y="2446876"/>
            <a:ext cx="3416320" cy="923330"/>
          </a:xfrm>
          <a:prstGeom prst="rect">
            <a:avLst/>
          </a:prstGeom>
          <a:noFill/>
        </p:spPr>
        <p:txBody>
          <a:bodyPr wrap="none" lIns="91440" tIns="45720" rIns="91440" bIns="45720">
            <a:spAutoFit/>
          </a:bodyPr>
          <a:lstStyle/>
          <a:p>
            <a:pPr algn="ctr"/>
            <a:r>
              <a:rPr lang="en-US" sz="540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Thank you</a:t>
            </a:r>
          </a:p>
        </p:txBody>
      </p:sp>
    </p:spTree>
    <p:extLst>
      <p:ext uri="{BB962C8B-B14F-4D97-AF65-F5344CB8AC3E}">
        <p14:creationId xmlns:p14="http://schemas.microsoft.com/office/powerpoint/2010/main" val="3274041227"/>
      </p:ext>
    </p:extLst>
  </p:cSld>
  <p:clrMapOvr>
    <a:masterClrMapping/>
  </p:clrMapOvr>
</p:sld>
</file>

<file path=ppt/theme/theme1.xml><?xml version="1.0" encoding="utf-8"?>
<a:theme xmlns:a="http://schemas.openxmlformats.org/drawingml/2006/main" name="Toastmasters Theme Light Mode">
  <a:themeElements>
    <a:clrScheme name="Toastmasters">
      <a:dk1>
        <a:srgbClr val="333333"/>
      </a:dk1>
      <a:lt1>
        <a:srgbClr val="FFFFFF"/>
      </a:lt1>
      <a:dk2>
        <a:srgbClr val="012838"/>
      </a:dk2>
      <a:lt2>
        <a:srgbClr val="F5F5F5"/>
      </a:lt2>
      <a:accent1>
        <a:srgbClr val="B3C3D3"/>
      </a:accent1>
      <a:accent2>
        <a:srgbClr val="7B98B2"/>
      </a:accent2>
      <a:accent3>
        <a:srgbClr val="497593"/>
      </a:accent3>
      <a:accent4>
        <a:srgbClr val="0B5879"/>
      </a:accent4>
      <a:accent5>
        <a:srgbClr val="004061"/>
      </a:accent5>
      <a:accent6>
        <a:srgbClr val="004165"/>
      </a:accent6>
      <a:hlink>
        <a:srgbClr val="0248C2"/>
      </a:hlink>
      <a:folHlink>
        <a:srgbClr val="0248C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414-PowerpoitTemplate4X3-20200501-GD-AN-V1" id="{FB83C950-5F26-3645-A6FA-0CB3A6CB8073}" vid="{A4E2B162-4352-474C-A208-305F321CA2BD}"/>
    </a:ext>
  </a:extLst>
</a:theme>
</file>

<file path=ppt/theme/theme2.xml><?xml version="1.0" encoding="utf-8"?>
<a:theme xmlns:a="http://schemas.openxmlformats.org/drawingml/2006/main" name="Toastmasters Theme Dark Mode">
  <a:themeElements>
    <a:clrScheme name="Toastmasters">
      <a:dk1>
        <a:srgbClr val="333333"/>
      </a:dk1>
      <a:lt1>
        <a:srgbClr val="FFFFFF"/>
      </a:lt1>
      <a:dk2>
        <a:srgbClr val="012838"/>
      </a:dk2>
      <a:lt2>
        <a:srgbClr val="F5F5F5"/>
      </a:lt2>
      <a:accent1>
        <a:srgbClr val="B3C3D3"/>
      </a:accent1>
      <a:accent2>
        <a:srgbClr val="7B98B2"/>
      </a:accent2>
      <a:accent3>
        <a:srgbClr val="497593"/>
      </a:accent3>
      <a:accent4>
        <a:srgbClr val="0B5879"/>
      </a:accent4>
      <a:accent5>
        <a:srgbClr val="004061"/>
      </a:accent5>
      <a:accent6>
        <a:srgbClr val="004165"/>
      </a:accent6>
      <a:hlink>
        <a:srgbClr val="0248C2"/>
      </a:hlink>
      <a:folHlink>
        <a:srgbClr val="0248C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414-PowerpoitTemplate4X3-20200501-GD-AN-V1" id="{FB83C950-5F26-3645-A6FA-0CB3A6CB8073}" vid="{891553C4-E90F-114F-91D7-504E08D2BC6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Icebreaker 1206</Template>
  <TotalTime>6736</TotalTime>
  <Words>1427</Words>
  <Application>Microsoft Office PowerPoint</Application>
  <PresentationFormat>On-screen Show (4:3)</PresentationFormat>
  <Paragraphs>126</Paragraphs>
  <Slides>11</Slides>
  <Notes>11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11</vt:i4>
      </vt:variant>
    </vt:vector>
  </HeadingPairs>
  <TitlesOfParts>
    <vt:vector size="19" baseType="lpstr">
      <vt:lpstr>Aptos</vt:lpstr>
      <vt:lpstr>Arial</vt:lpstr>
      <vt:lpstr>Calibri</vt:lpstr>
      <vt:lpstr>Myriad Pro</vt:lpstr>
      <vt:lpstr>Myriad Pro Semibold</vt:lpstr>
      <vt:lpstr>Showcard Gothic</vt:lpstr>
      <vt:lpstr>Toastmasters Theme Light Mode</vt:lpstr>
      <vt:lpstr>Toastmasters Theme Dark Mode</vt:lpstr>
      <vt:lpstr>How to be the Timer??</vt:lpstr>
      <vt:lpstr>Agenda!</vt:lpstr>
      <vt:lpstr>Let us begin….</vt:lpstr>
      <vt:lpstr>Who is a Timer?</vt:lpstr>
      <vt:lpstr>Learning Resources</vt:lpstr>
      <vt:lpstr>Timer Backgrounds</vt:lpstr>
      <vt:lpstr>Timer Role Script</vt:lpstr>
      <vt:lpstr>Making a note of everyone’s time</vt:lpstr>
      <vt:lpstr>Let us test our understanding….</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ICE BREAKER</dc:title>
  <dc:creator>Joshi, Jidnyasa</dc:creator>
  <cp:lastModifiedBy>Joshi, Jidnyasa</cp:lastModifiedBy>
  <cp:revision>1</cp:revision>
  <dcterms:created xsi:type="dcterms:W3CDTF">2024-06-03T20:25:32Z</dcterms:created>
  <dcterms:modified xsi:type="dcterms:W3CDTF">2024-06-17T18:24:15Z</dcterms:modified>
</cp:coreProperties>
</file>