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1" r:id="rId2"/>
  </p:sldMasterIdLst>
  <p:notesMasterIdLst>
    <p:notesMasterId r:id="rId9"/>
  </p:notesMasterIdLst>
  <p:sldIdLst>
    <p:sldId id="256" r:id="rId3"/>
    <p:sldId id="291" r:id="rId4"/>
    <p:sldId id="289" r:id="rId5"/>
    <p:sldId id="290" r:id="rId6"/>
    <p:sldId id="257" r:id="rId7"/>
    <p:sldId id="29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61"/>
    <a:srgbClr val="004165"/>
    <a:srgbClr val="0B5879"/>
    <a:srgbClr val="497593"/>
    <a:srgbClr val="7B98B2"/>
    <a:srgbClr val="B3C3D3"/>
    <a:srgbClr val="772432"/>
    <a:srgbClr val="571D29"/>
    <a:srgbClr val="FEEE9F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332383-9A3A-4353-850D-1DDD080C57FE}" v="3" dt="2024-07-09T12:42:21.9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78"/>
    <p:restoredTop sz="93946"/>
  </p:normalViewPr>
  <p:slideViewPr>
    <p:cSldViewPr snapToGrid="0" snapToObjects="1">
      <p:cViewPr varScale="1">
        <p:scale>
          <a:sx n="102" d="100"/>
          <a:sy n="102" d="100"/>
        </p:scale>
        <p:origin x="1482" y="96"/>
      </p:cViewPr>
      <p:guideLst/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ACEEB-96A6-BE4B-AD4A-D8B0035CB14C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47FC4-CAF1-6741-875A-C83F3721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39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200400"/>
            <a:ext cx="6858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95570"/>
            <a:ext cx="6858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066800" y="2743200"/>
            <a:ext cx="70104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oastmasters International">
            <a:extLst>
              <a:ext uri="{FF2B5EF4-FFF2-40B4-BE49-F238E27FC236}">
                <a16:creationId xmlns:a16="http://schemas.microsoft.com/office/drawing/2014/main" id="{C494A6F7-4469-E346-9A15-0B03CF263A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0715" y="1830810"/>
            <a:ext cx="2782570" cy="43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38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06867"/>
            <a:ext cx="6858000" cy="208456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358503"/>
            <a:ext cx="6858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F0269-F024-D749-ADD6-30FCAA36B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308B39C-174F-EF45-985E-CC5DE69A33E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27BCF0-7BC9-FC4A-A00C-B7A2A9EF5227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 descr="Toastmasters International">
            <a:extLst>
              <a:ext uri="{FF2B5EF4-FFF2-40B4-BE49-F238E27FC236}">
                <a16:creationId xmlns:a16="http://schemas.microsoft.com/office/drawing/2014/main" id="{12FB5AA5-B53D-B449-A680-015427A66CA4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11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50" y="1520042"/>
            <a:ext cx="8735525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00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08451" y="1535081"/>
            <a:ext cx="4231386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706451" y="1535081"/>
            <a:ext cx="42291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4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451" y="1361863"/>
            <a:ext cx="4231386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08451" y="2185775"/>
            <a:ext cx="4231386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712589" y="1361863"/>
            <a:ext cx="4231386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712589" y="2185775"/>
            <a:ext cx="4231386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6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6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430D756-47CB-0E43-B9CD-A7BE8386C3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6500" y="2005584"/>
            <a:ext cx="24003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29F451-CE5A-EB40-A282-04773C4C95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71850" y="2011681"/>
            <a:ext cx="24003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15B99DB-285A-9F48-94ED-A7E37351D0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1981201"/>
            <a:ext cx="24003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6DD56EEB-5E1A-FC41-9BDC-6104C8A26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362200"/>
            <a:ext cx="2057400" cy="304800"/>
          </a:xfrm>
          <a:prstGeom prst="rect">
            <a:avLst/>
          </a:prstGeom>
        </p:spPr>
        <p:txBody>
          <a:bodyPr tIns="0" bIns="0" anchor="b">
            <a:norm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002BAA5A-C66E-AB4A-ABA6-ECB4D62095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57950" y="2362200"/>
            <a:ext cx="2057400" cy="304800"/>
          </a:xfrm>
          <a:prstGeom prst="rect">
            <a:avLst/>
          </a:prstGeom>
        </p:spPr>
        <p:txBody>
          <a:bodyPr tIns="0" bIns="0" anchor="b">
            <a:norm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D0E545A-1D40-EE41-8064-5928222E7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43300" y="2362200"/>
            <a:ext cx="2057400" cy="304800"/>
          </a:xfrm>
          <a:prstGeom prst="rect">
            <a:avLst/>
          </a:prstGeom>
        </p:spPr>
        <p:txBody>
          <a:bodyPr tIns="0" bIns="0" anchor="b">
            <a:norm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93394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87E99-5CDB-0B44-A02C-579184AD0956}"/>
              </a:ext>
            </a:extLst>
          </p:cNvPr>
          <p:cNvSpPr/>
          <p:nvPr userDrawn="1"/>
        </p:nvSpPr>
        <p:spPr>
          <a:xfrm>
            <a:off x="-9144" y="6212926"/>
            <a:ext cx="9162288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2656068" y="1066800"/>
            <a:ext cx="5293237" cy="42739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195FD5-F90D-6E48-BA95-14C70423FB2C}"/>
              </a:ext>
            </a:extLst>
          </p:cNvPr>
          <p:cNvSpPr/>
          <p:nvPr userDrawn="1"/>
        </p:nvSpPr>
        <p:spPr>
          <a:xfrm>
            <a:off x="1194695" y="1600200"/>
            <a:ext cx="2333624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855AF2D4-8C7C-2849-A0D6-D449E513C6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4695" y="1600200"/>
            <a:ext cx="2333625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3799" y="2106202"/>
            <a:ext cx="4010025" cy="1190926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685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33799" y="3352800"/>
            <a:ext cx="4010025" cy="381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685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0" name="Picture 9" descr="Toastmasters International">
            <a:extLst>
              <a:ext uri="{FF2B5EF4-FFF2-40B4-BE49-F238E27FC236}">
                <a16:creationId xmlns:a16="http://schemas.microsoft.com/office/drawing/2014/main" id="{4F8957F8-88CE-0E4A-A39E-C800B4D5E06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321C28C-29CE-2D45-873A-A95DCCDA22E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38144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38144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61588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31887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1887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5331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146327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46327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69771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E23CD83-E399-FE4A-9937-DAECDAC84F06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0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64922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1"/>
            <a:ext cx="4123707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403F9B-2509-B349-8F7B-B7A269B84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49420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0"/>
            <a:ext cx="4123707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A32ABD0-551C-8047-9A8B-46EC083AD1D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7578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1658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0"/>
            <a:ext cx="4123707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2317" y="419100"/>
            <a:ext cx="4121658" cy="54483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1642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8DCE7488-AC56-214B-8402-0373CFC92E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pic>
        <p:nvPicPr>
          <p:cNvPr id="13" name="Picture 12" descr="Toastmasters International">
            <a:extLst>
              <a:ext uri="{FF2B5EF4-FFF2-40B4-BE49-F238E27FC236}">
                <a16:creationId xmlns:a16="http://schemas.microsoft.com/office/drawing/2014/main" id="{D984B6F2-BD5B-6C47-8C0D-EB720C0B8052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B54CCAB-F9FC-3140-89B0-FAD6805827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D36E625B-E8A5-F64D-B280-FF6E4EB345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pic>
        <p:nvPicPr>
          <p:cNvPr id="15" name="Picture 14" descr="Toastmasters International">
            <a:extLst>
              <a:ext uri="{FF2B5EF4-FFF2-40B4-BE49-F238E27FC236}">
                <a16:creationId xmlns:a16="http://schemas.microsoft.com/office/drawing/2014/main" id="{B709A71D-E86F-3841-848D-B1084F157369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8405AB4-43EA-5745-9810-C23CA8DD83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92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1658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13892" y="419100"/>
            <a:ext cx="4121658" cy="54483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3" name="Picture 12" descr="Toastmasters International">
            <a:extLst>
              <a:ext uri="{FF2B5EF4-FFF2-40B4-BE49-F238E27FC236}">
                <a16:creationId xmlns:a16="http://schemas.microsoft.com/office/drawing/2014/main" id="{2CE55389-7C77-904D-A8D8-BC45361CE72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90356D9C-1223-8F44-BF69-9A7A011BFC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01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9144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29875B-36BA-7147-91A7-92751BF38026}"/>
              </a:ext>
            </a:extLst>
          </p:cNvPr>
          <p:cNvSpPr/>
          <p:nvPr userDrawn="1"/>
        </p:nvSpPr>
        <p:spPr>
          <a:xfrm>
            <a:off x="0" y="-1"/>
            <a:ext cx="9144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530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9144000" cy="5715000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B948D-23E4-3F42-B765-2AA919B9E9C5}"/>
              </a:ext>
            </a:extLst>
          </p:cNvPr>
          <p:cNvSpPr/>
          <p:nvPr userDrawn="1"/>
        </p:nvSpPr>
        <p:spPr>
          <a:xfrm>
            <a:off x="0" y="-1"/>
            <a:ext cx="9144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4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 to use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363548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How to use Colors on Charts/Tables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81AD1C-9BAD-504D-A94E-B572CF6BB330}"/>
              </a:ext>
            </a:extLst>
          </p:cNvPr>
          <p:cNvGrpSpPr/>
          <p:nvPr userDrawn="1"/>
        </p:nvGrpSpPr>
        <p:grpSpPr>
          <a:xfrm>
            <a:off x="5228969" y="785113"/>
            <a:ext cx="3255380" cy="868101"/>
            <a:chOff x="382104" y="3327719"/>
            <a:chExt cx="4340506" cy="86810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4C0F28-DFB4-FB48-B1BA-69CBD0ECB0DE}"/>
                </a:ext>
              </a:extLst>
            </p:cNvPr>
            <p:cNvSpPr/>
            <p:nvPr userDrawn="1"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C55AFF-0CD7-6E47-9CE6-AD24C7E762D1}"/>
                </a:ext>
              </a:extLst>
            </p:cNvPr>
            <p:cNvSpPr/>
            <p:nvPr userDrawn="1"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F0F4FD-D576-DB44-882A-074F220CF31B}"/>
                </a:ext>
              </a:extLst>
            </p:cNvPr>
            <p:cNvSpPr/>
            <p:nvPr userDrawn="1"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F15AC36-03F4-7F46-B01D-5A11BD0A6A94}"/>
                </a:ext>
              </a:extLst>
            </p:cNvPr>
            <p:cNvSpPr/>
            <p:nvPr userDrawn="1"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6527A42-9DFA-1A41-9DD3-25755BEA8387}"/>
                </a:ext>
              </a:extLst>
            </p:cNvPr>
            <p:cNvSpPr/>
            <p:nvPr userDrawn="1"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F82D3875-578C-9849-9094-D12B6FE410F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2104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C6DB5269-9F92-124F-9EFB-0B5E49CFC12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502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3DF9AC09-C32F-7848-A0E3-9D5E9CA9800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06732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FCFA7C4A-3612-C345-A189-543B61F29B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97483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342C6220-558E-134C-ADB9-621C3F5FC88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54509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59D9239-BCD2-0A4E-8663-64AA8D579F28}"/>
              </a:ext>
            </a:extLst>
          </p:cNvPr>
          <p:cNvSpPr txBox="1"/>
          <p:nvPr userDrawn="1"/>
        </p:nvSpPr>
        <p:spPr>
          <a:xfrm>
            <a:off x="4787758" y="3097411"/>
            <a:ext cx="414779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10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Minimum font size - </a:t>
            </a:r>
            <a:r>
              <a:rPr lang="en-US" sz="1800" b="1" dirty="0"/>
              <a:t>18pt</a:t>
            </a:r>
            <a:r>
              <a:rPr lang="en-US" sz="1800" b="0" dirty="0"/>
              <a:t>.</a:t>
            </a:r>
          </a:p>
          <a:p>
            <a:pPr marL="214313" indent="-214313">
              <a:lnSpc>
                <a:spcPct val="10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Font weight - </a:t>
            </a:r>
            <a:r>
              <a:rPr lang="en-US" sz="1800" b="1" dirty="0"/>
              <a:t>Bold </a:t>
            </a:r>
            <a:r>
              <a:rPr lang="en-US" sz="1800" b="0" dirty="0"/>
              <a:t>(when used on background colors, for best accessibility).</a:t>
            </a:r>
          </a:p>
          <a:p>
            <a:pPr marL="214313" indent="-214313">
              <a:lnSpc>
                <a:spcPct val="10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Dark Gray </a:t>
            </a:r>
            <a:r>
              <a:rPr lang="en-US" sz="1800" b="1" i="0" dirty="0">
                <a:latin typeface="Arial" panose="020B0604020202020204" pitchFamily="34" charset="0"/>
                <a:cs typeface="Arial" panose="020B0604020202020204" pitchFamily="34" charset="0"/>
              </a:rPr>
              <a:t>#333333 </a:t>
            </a:r>
            <a:r>
              <a:rPr lang="en-US" sz="1800" b="0" dirty="0"/>
              <a:t>Text color on Accent 1 and Accent 2. </a:t>
            </a:r>
          </a:p>
          <a:p>
            <a:pPr marL="214313" indent="-214313">
              <a:lnSpc>
                <a:spcPct val="10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White </a:t>
            </a:r>
            <a:r>
              <a:rPr lang="en-US" sz="1800" b="1" dirty="0"/>
              <a:t>#FFFFFF </a:t>
            </a:r>
            <a:r>
              <a:rPr lang="en-US" sz="1800" b="0" dirty="0"/>
              <a:t>Text color </a:t>
            </a:r>
            <a:br>
              <a:rPr lang="en-US" sz="1800" b="0" dirty="0"/>
            </a:br>
            <a:r>
              <a:rPr lang="en-US" sz="1800" b="0" dirty="0"/>
              <a:t>on Accent 3, Accent 4, and Accent 5.</a:t>
            </a:r>
          </a:p>
        </p:txBody>
      </p:sp>
      <p:pic>
        <p:nvPicPr>
          <p:cNvPr id="36" name="Picture 35" descr="Toastmasters International">
            <a:extLst>
              <a:ext uri="{FF2B5EF4-FFF2-40B4-BE49-F238E27FC236}">
                <a16:creationId xmlns:a16="http://schemas.microsoft.com/office/drawing/2014/main" id="{8BF72C14-AE7D-DC4A-864E-D7EBA7E53E68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2EA27E51-0793-E544-8591-FBA57276E1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83089892-FC3F-DE4B-905F-F865C80D4D77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 b="0" dirty="0"/>
              <a:t>When utilizing a chart, make sure there is enough color contrast between the text and the background color. Review the example on the next slide.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C4E626-BB8B-6348-B61F-686CC93DCCCC}"/>
              </a:ext>
            </a:extLst>
          </p:cNvPr>
          <p:cNvGrpSpPr/>
          <p:nvPr userDrawn="1"/>
        </p:nvGrpSpPr>
        <p:grpSpPr>
          <a:xfrm>
            <a:off x="5228969" y="1900357"/>
            <a:ext cx="3255264" cy="868101"/>
            <a:chOff x="6794478" y="3327719"/>
            <a:chExt cx="4340506" cy="868101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0BA68D4-AE5B-8C4A-BF38-7CF918AA2656}"/>
                </a:ext>
              </a:extLst>
            </p:cNvPr>
            <p:cNvSpPr/>
            <p:nvPr userDrawn="1"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DB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0C364BB-680C-6240-8CA0-D2553DA18F14}"/>
                </a:ext>
              </a:extLst>
            </p:cNvPr>
            <p:cNvSpPr/>
            <p:nvPr userDrawn="1"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C08D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347933-437F-A14E-AC39-0FB26BE82589}"/>
                </a:ext>
              </a:extLst>
            </p:cNvPr>
            <p:cNvSpPr/>
            <p:nvPr userDrawn="1"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A662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762A448-4595-7D4F-B69B-9AF39DB63FA1}"/>
                </a:ext>
              </a:extLst>
            </p:cNvPr>
            <p:cNvSpPr/>
            <p:nvPr userDrawn="1"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8D3B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286116F-D63B-F642-8669-03431C9160A6}"/>
                </a:ext>
              </a:extLst>
            </p:cNvPr>
            <p:cNvSpPr/>
            <p:nvPr userDrawn="1"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7724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itle 1">
              <a:extLst>
                <a:ext uri="{FF2B5EF4-FFF2-40B4-BE49-F238E27FC236}">
                  <a16:creationId xmlns:a16="http://schemas.microsoft.com/office/drawing/2014/main" id="{F5728252-E5B7-3041-8C08-82EB643192E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794478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57" name="Title 1">
              <a:extLst>
                <a:ext uri="{FF2B5EF4-FFF2-40B4-BE49-F238E27FC236}">
                  <a16:creationId xmlns:a16="http://schemas.microsoft.com/office/drawing/2014/main" id="{664024AC-718D-F549-8AE2-699DDB6F868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62580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58" name="Title 1">
              <a:extLst>
                <a:ext uri="{FF2B5EF4-FFF2-40B4-BE49-F238E27FC236}">
                  <a16:creationId xmlns:a16="http://schemas.microsoft.com/office/drawing/2014/main" id="{01015F97-DA01-E541-BB59-426C36A1613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191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59" name="Title 1">
              <a:extLst>
                <a:ext uri="{FF2B5EF4-FFF2-40B4-BE49-F238E27FC236}">
                  <a16:creationId xmlns:a16="http://schemas.microsoft.com/office/drawing/2014/main" id="{8C2BEE27-FBCB-E64B-9D9A-E9FA1942009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387207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60" name="Title 1">
              <a:extLst>
                <a:ext uri="{FF2B5EF4-FFF2-40B4-BE49-F238E27FC236}">
                  <a16:creationId xmlns:a16="http://schemas.microsoft.com/office/drawing/2014/main" id="{BDEC0F33-BDB9-FA40-BC6C-1DE0B079BC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9063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A48444-4B07-B044-ACC3-CF2ABB51A949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200400"/>
            <a:ext cx="6858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95570"/>
            <a:ext cx="6858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066800" y="2743200"/>
            <a:ext cx="7010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D653AE7-8FAF-5843-8098-5741B24003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4060" y="1830811"/>
            <a:ext cx="2775881" cy="4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1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A328B8-6E37-7446-9BC7-6180D95BFCB3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420E5-B19B-524A-8BC9-508D147EF32B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2571DF-71AA-4440-B3A3-E8860BAC22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31CCC52-C97D-9147-B3F2-F76FA1B25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06867"/>
            <a:ext cx="6858000" cy="208456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7752C60-69DE-9842-A9F7-1CA8388F22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358503"/>
            <a:ext cx="6858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555325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8450" y="1520042"/>
            <a:ext cx="8735525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6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08451" y="1535081"/>
            <a:ext cx="4231386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706451" y="1535081"/>
            <a:ext cx="42291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8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451" y="1222717"/>
            <a:ext cx="4231386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08451" y="2046629"/>
            <a:ext cx="4231386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712589" y="1222717"/>
            <a:ext cx="4231386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712589" y="2046629"/>
            <a:ext cx="4231386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70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1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1311304-9C98-8B49-B434-134184A09B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6500" y="2005584"/>
            <a:ext cx="24003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0320AC0-0FC1-8C47-8026-8DEF53359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71850" y="2011680"/>
            <a:ext cx="2400300" cy="3136392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ln>
                  <a:noFill/>
                </a:ln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B3F4821-83A2-084E-87B9-80099BFD85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1981201"/>
            <a:ext cx="24003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D38DF34-14F9-5F41-8070-1BD3DEF20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362200"/>
            <a:ext cx="2057400" cy="30480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D5DF8844-5287-1E4A-BF7D-DE2C1E03B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57950" y="2362200"/>
            <a:ext cx="2057400" cy="30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3E7AE11-2C77-954A-BEF0-800001182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43300" y="2362200"/>
            <a:ext cx="2057400" cy="30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856762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B08850D-4BB6-9B4A-BD38-F67B372135E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Picture Placeholder 14">
            <a:extLst>
              <a:ext uri="{FF2B5EF4-FFF2-40B4-BE49-F238E27FC236}">
                <a16:creationId xmlns:a16="http://schemas.microsoft.com/office/drawing/2014/main" id="{FEFAAFB2-F085-7C45-83CA-83440B4330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38144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5B2C76A9-8A29-1749-877C-EB0951145D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38144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chemeClr val="accent4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E1DDEA7-4636-4B44-A778-339D624AE4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61588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7C3B7E9B-5A32-3946-B082-6F9840B8FBF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31887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05E9A03-A7A7-B146-AEDC-7002E190CAC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1887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chemeClr val="accent4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2A27905D-FDD1-A047-991C-F38E660891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5331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0" name="Picture Placeholder 14">
            <a:extLst>
              <a:ext uri="{FF2B5EF4-FFF2-40B4-BE49-F238E27FC236}">
                <a16:creationId xmlns:a16="http://schemas.microsoft.com/office/drawing/2014/main" id="{BBE3524F-1768-544A-A0EE-1D48EF57EDC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146327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557EF7F8-61F7-EC4A-A4D5-6E4FF0955A6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46327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chemeClr val="accent4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D642BA01-C144-4E4E-83D8-A7F03B7E550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69771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</p:spTree>
    <p:extLst>
      <p:ext uri="{BB962C8B-B14F-4D97-AF65-F5344CB8AC3E}">
        <p14:creationId xmlns:p14="http://schemas.microsoft.com/office/powerpoint/2010/main" val="1117541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3BB70D1-0EB6-DD49-8FD2-223012A14359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4E530-1F84-824F-A028-D69E97EA42DE}"/>
              </a:ext>
            </a:extLst>
          </p:cNvPr>
          <p:cNvSpPr/>
          <p:nvPr userDrawn="1"/>
        </p:nvSpPr>
        <p:spPr>
          <a:xfrm>
            <a:off x="-1" y="6212926"/>
            <a:ext cx="9144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8A999C-0087-BC45-BE3A-07CB596C38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C6560A38-A704-1643-95E2-903AED7EF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290A785-D26A-7E4C-86A1-21F3791B8D40}"/>
              </a:ext>
            </a:extLst>
          </p:cNvPr>
          <p:cNvSpPr/>
          <p:nvPr userDrawn="1"/>
        </p:nvSpPr>
        <p:spPr>
          <a:xfrm>
            <a:off x="2656068" y="1066800"/>
            <a:ext cx="5293237" cy="4273994"/>
          </a:xfrm>
          <a:prstGeom prst="roundRect">
            <a:avLst>
              <a:gd name="adj" fmla="val 0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C2BD87-F8DD-AB4C-9DF5-6C08C071ED14}"/>
              </a:ext>
            </a:extLst>
          </p:cNvPr>
          <p:cNvSpPr/>
          <p:nvPr userDrawn="1"/>
        </p:nvSpPr>
        <p:spPr>
          <a:xfrm>
            <a:off x="1194695" y="1600200"/>
            <a:ext cx="2333624" cy="31593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303784E8-B995-BE4F-A2A3-1E92259D3B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94695" y="1600200"/>
            <a:ext cx="2333625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Text Placeholder 22">
            <a:extLst>
              <a:ext uri="{FF2B5EF4-FFF2-40B4-BE49-F238E27FC236}">
                <a16:creationId xmlns:a16="http://schemas.microsoft.com/office/drawing/2014/main" id="{F454C8B4-8754-834B-AB87-949DA810BF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33799" y="2106202"/>
            <a:ext cx="4010025" cy="1190926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685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B8154948-30E9-9447-AB8B-339EAE09B2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33799" y="3352800"/>
            <a:ext cx="4010025" cy="381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685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14764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1533490-F6B7-8E4E-A459-4FCF4FBEDC90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2A27FD-DCD3-3544-B54F-6CE33927D8BA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E1A26D-EB33-8F4E-A7C1-B115F0C7DC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8" name="Slide Number Placeholder 14">
            <a:extLst>
              <a:ext uri="{FF2B5EF4-FFF2-40B4-BE49-F238E27FC236}">
                <a16:creationId xmlns:a16="http://schemas.microsoft.com/office/drawing/2014/main" id="{C53AC068-BC9E-984C-A35F-5DC6B5D825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237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1"/>
            <a:ext cx="4123707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3AA123F-7D5D-5743-842F-4FD61F2A7E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936227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1658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0"/>
            <a:ext cx="4123707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2317" y="419100"/>
            <a:ext cx="4121658" cy="5448300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014949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F07589F-E1F7-7E41-A94A-40F97A209CB2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25C8691-7E6F-6449-8F4B-64C12952E9C9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E5ACE5E-8C71-F84C-84A2-7ADD0A4CE8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B1453C-651F-3C43-80D2-B2F170E370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6" name="Slide Number Placeholder 14">
            <a:extLst>
              <a:ext uri="{FF2B5EF4-FFF2-40B4-BE49-F238E27FC236}">
                <a16:creationId xmlns:a16="http://schemas.microsoft.com/office/drawing/2014/main" id="{27999B02-0C59-D045-800E-22426F3B9A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314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0A30F4F-8A63-D94E-9433-0A3387B80543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1658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13892" y="419100"/>
            <a:ext cx="4121658" cy="5448300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A11376-EE0E-454A-8528-A1A8B2FD9D25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E81ED123-D24E-E74C-B4BD-8BAD52344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92B85E-520F-534A-9234-D1DA942EA5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7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9144000" cy="508406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F793A9-ACD0-8144-BA76-AC9911BA49FB}"/>
              </a:ext>
            </a:extLst>
          </p:cNvPr>
          <p:cNvSpPr/>
          <p:nvPr userDrawn="1"/>
        </p:nvSpPr>
        <p:spPr>
          <a:xfrm>
            <a:off x="0" y="-1"/>
            <a:ext cx="9144000" cy="1143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4"/>
            <a:ext cx="8735525" cy="645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1445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C2C183-B8EF-4146-BBB7-86F4368F33CF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D48D7-EAA2-964B-A120-85C67653E646}"/>
              </a:ext>
            </a:extLst>
          </p:cNvPr>
          <p:cNvCxnSpPr/>
          <p:nvPr userDrawn="1"/>
        </p:nvCxnSpPr>
        <p:spPr>
          <a:xfrm>
            <a:off x="304802" y="98988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1"/>
            <a:ext cx="9144000" cy="571499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32447-B762-F14C-9D91-BE4817800ADD}"/>
              </a:ext>
            </a:extLst>
          </p:cNvPr>
          <p:cNvSpPr/>
          <p:nvPr userDrawn="1"/>
        </p:nvSpPr>
        <p:spPr>
          <a:xfrm>
            <a:off x="0" y="-1"/>
            <a:ext cx="9144000" cy="1143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4"/>
            <a:ext cx="8735525" cy="645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45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rgbClr val="00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37" y="1598532"/>
            <a:ext cx="8735526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4"/>
            <a:ext cx="8735525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oastmasters International">
            <a:extLst>
              <a:ext uri="{FF2B5EF4-FFF2-40B4-BE49-F238E27FC236}">
                <a16:creationId xmlns:a16="http://schemas.microsoft.com/office/drawing/2014/main" id="{15BDFDEE-D33D-9C4B-9902-6C99688EE39C}"/>
              </a:ext>
            </a:extLst>
          </p:cNvPr>
          <p:cNvPicPr>
            <a:picLocks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9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2" r:id="rId4"/>
    <p:sldLayoutId id="2147483653" r:id="rId5"/>
    <p:sldLayoutId id="2147483654" r:id="rId6"/>
    <p:sldLayoutId id="2147483687" r:id="rId7"/>
    <p:sldLayoutId id="2147483689" r:id="rId8"/>
    <p:sldLayoutId id="2147483690" r:id="rId9"/>
    <p:sldLayoutId id="2147483661" r:id="rId10"/>
    <p:sldLayoutId id="2147483663" r:id="rId11"/>
    <p:sldLayoutId id="2147483666" r:id="rId12"/>
    <p:sldLayoutId id="2147483660" r:id="rId13"/>
    <p:sldLayoutId id="2147483664" r:id="rId14"/>
    <p:sldLayoutId id="2147483667" r:id="rId15"/>
    <p:sldLayoutId id="2147483658" r:id="rId16"/>
    <p:sldLayoutId id="2147483659" r:id="rId17"/>
    <p:sldLayoutId id="2147483670" r:id="rId18"/>
  </p:sldLayoutIdLst>
  <p:txStyles>
    <p:titleStyle>
      <a:lvl1pPr marL="0" indent="0" algn="l" defTabSz="6858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180" userDrawn="1">
          <p15:clr>
            <a:srgbClr val="F26B43"/>
          </p15:clr>
        </p15:guide>
        <p15:guide id="3" pos="5580" userDrawn="1">
          <p15:clr>
            <a:srgbClr val="F26B43"/>
          </p15:clr>
        </p15:guide>
        <p15:guide id="4" orient="horz" pos="264" userDrawn="1">
          <p15:clr>
            <a:srgbClr val="F26B43"/>
          </p15:clr>
        </p15:guide>
        <p15:guide id="5" pos="2880" userDrawn="1">
          <p15:clr>
            <a:srgbClr val="F26B43"/>
          </p15:clr>
        </p15:guide>
        <p15:guide id="6" orient="horz" pos="1008" userDrawn="1">
          <p15:clr>
            <a:srgbClr val="F26B43"/>
          </p15:clr>
        </p15:guide>
        <p15:guide id="7" pos="126" userDrawn="1">
          <p15:clr>
            <a:srgbClr val="F26B43"/>
          </p15:clr>
        </p15:guide>
        <p15:guide id="8" pos="5634" userDrawn="1">
          <p15:clr>
            <a:srgbClr val="F26B43"/>
          </p15:clr>
        </p15:guide>
        <p15:guide id="9" orient="horz" pos="3768" userDrawn="1">
          <p15:clr>
            <a:srgbClr val="F26B43"/>
          </p15:clr>
        </p15:guide>
        <p15:guide id="10" orient="horz" pos="3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9B1475-D9FA-2D4C-95BD-56F965914856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-1" y="6212926"/>
            <a:ext cx="9144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37" y="1598532"/>
            <a:ext cx="8735526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4"/>
            <a:ext cx="8735525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D5FEF2E-F680-A745-A671-574F04AC220F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96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8" r:id="rId7"/>
    <p:sldLayoutId id="2147483692" r:id="rId8"/>
    <p:sldLayoutId id="2147483691" r:id="rId9"/>
    <p:sldLayoutId id="2147483678" r:id="rId10"/>
    <p:sldLayoutId id="2147483679" r:id="rId11"/>
    <p:sldLayoutId id="2147483681" r:id="rId12"/>
    <p:sldLayoutId id="2147483682" r:id="rId13"/>
    <p:sldLayoutId id="2147483684" r:id="rId14"/>
    <p:sldLayoutId id="2147483685" r:id="rId15"/>
    <p:sldLayoutId id="2147483686" r:id="rId16"/>
  </p:sldLayoutIdLst>
  <p:txStyles>
    <p:titleStyle>
      <a:lvl1pPr marL="0" indent="0" algn="l" defTabSz="6858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180" userDrawn="1">
          <p15:clr>
            <a:srgbClr val="F26B43"/>
          </p15:clr>
        </p15:guide>
        <p15:guide id="3" pos="5580" userDrawn="1">
          <p15:clr>
            <a:srgbClr val="F26B43"/>
          </p15:clr>
        </p15:guide>
        <p15:guide id="4" orient="horz" pos="264" userDrawn="1">
          <p15:clr>
            <a:srgbClr val="F26B43"/>
          </p15:clr>
        </p15:guide>
        <p15:guide id="5" pos="2880" userDrawn="1">
          <p15:clr>
            <a:srgbClr val="F26B43"/>
          </p15:clr>
        </p15:guide>
        <p15:guide id="6" orient="horz" pos="1008" userDrawn="1">
          <p15:clr>
            <a:srgbClr val="F26B43"/>
          </p15:clr>
        </p15:guide>
        <p15:guide id="7" pos="126" userDrawn="1">
          <p15:clr>
            <a:srgbClr val="F26B43"/>
          </p15:clr>
        </p15:guide>
        <p15:guide id="8" pos="5634" userDrawn="1">
          <p15:clr>
            <a:srgbClr val="F26B43"/>
          </p15:clr>
        </p15:guide>
        <p15:guide id="9" orient="horz" pos="3768" userDrawn="1">
          <p15:clr>
            <a:srgbClr val="F26B43"/>
          </p15:clr>
        </p15:guide>
        <p15:guide id="10" orient="horz" pos="36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28677110.toastmastersclubs.org/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4B49-3275-304E-93C5-D45AEE032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Speech Evaluator - 101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9918C5-6FAE-1E4A-B76E-5C27E234DC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(A Quick Guide For Some Tips!)</a:t>
            </a:r>
          </a:p>
          <a:p>
            <a:r>
              <a:rPr lang="en-US" dirty="0"/>
              <a:t>Cynthia Sech - Facilitator</a:t>
            </a:r>
          </a:p>
        </p:txBody>
      </p:sp>
    </p:spTree>
    <p:extLst>
      <p:ext uri="{BB962C8B-B14F-4D97-AF65-F5344CB8AC3E}">
        <p14:creationId xmlns:p14="http://schemas.microsoft.com/office/powerpoint/2010/main" val="274362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191D3-4EBE-67A1-F658-85926089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Evaluator -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9F1E1-CDF2-B237-E24E-876D3CBD7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8450" y="1066940"/>
            <a:ext cx="4231386" cy="4332319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/>
              <a:t>Log in to Capgemini Toastmasters: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300" dirty="0"/>
              <a:t> </a:t>
            </a:r>
            <a:r>
              <a:rPr lang="en-US" sz="2300" dirty="0">
                <a:hlinkClick r:id="rId2"/>
              </a:rPr>
              <a:t>Toastmasters - Capgemini </a:t>
            </a:r>
            <a:endParaRPr lang="en-US" sz="2300" dirty="0"/>
          </a:p>
          <a:p>
            <a:pPr lvl="1"/>
            <a:endParaRPr lang="en-US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/>
              <a:t>Select Meeting Agenda, and filter to the appropriate week to volunteer as Speech Evaluator</a:t>
            </a:r>
          </a:p>
          <a:p>
            <a:endParaRPr lang="en-US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/>
              <a:t>Locate “Introduction of Speaker by Evaluator #1 or #2” – Sign 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300" dirty="0"/>
              <a:t>Identify your Speaker’s Path/Project 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300" dirty="0"/>
              <a:t>Download the Project Description and Evaluation Form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300" dirty="0"/>
              <a:t>Project Description and Evaluation Form will be tied to the Speaker’s Path/Project</a:t>
            </a:r>
          </a:p>
          <a:p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38394E7-2AC5-428E-6430-09FC26D6BE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5187" y="1533915"/>
            <a:ext cx="4229100" cy="3103008"/>
          </a:xfrm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D8201EAA-CC26-1741-8209-E38516DDC1E7}"/>
              </a:ext>
            </a:extLst>
          </p:cNvPr>
          <p:cNvSpPr/>
          <p:nvPr/>
        </p:nvSpPr>
        <p:spPr>
          <a:xfrm>
            <a:off x="5347411" y="1865376"/>
            <a:ext cx="1499616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FBA93A93-D960-C9A5-D742-177DD05F5FAB}"/>
              </a:ext>
            </a:extLst>
          </p:cNvPr>
          <p:cNvSpPr/>
          <p:nvPr/>
        </p:nvSpPr>
        <p:spPr>
          <a:xfrm>
            <a:off x="5230428" y="4679434"/>
            <a:ext cx="484632" cy="48509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B88E02EA-AD83-B738-8816-A4AB3F65B419}"/>
              </a:ext>
            </a:extLst>
          </p:cNvPr>
          <p:cNvSpPr/>
          <p:nvPr/>
        </p:nvSpPr>
        <p:spPr>
          <a:xfrm>
            <a:off x="7416394" y="4675327"/>
            <a:ext cx="484632" cy="48920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55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B2D32-DB4C-EAFC-46A0-59F964F8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Evaluator - Preparation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83A631-E796-6DA9-48C9-27CBD9B0FFF7}"/>
              </a:ext>
            </a:extLst>
          </p:cNvPr>
          <p:cNvSpPr txBox="1"/>
          <p:nvPr/>
        </p:nvSpPr>
        <p:spPr>
          <a:xfrm>
            <a:off x="111512" y="1401550"/>
            <a:ext cx="883246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Schedule a brief call with your Speaker, prior to our Wednesday call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Confirm their Path/Project/Time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Ask the Speaker what they would like to be evaluated 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Prepare a brief 1–2-minute introduction of your Speaker. This can include their Capgemini history, their Toastmasters Path and anything else they’d like to share.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Your final sentence of your introduction will be:  Speech Presenter’s Name, Speech Title, Speech Title, Speech Presenter’s Name.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For example:  I’m pleased to introduce Mary Smith, My Career Challenges, My Career Challenges by Mary Smith.</a:t>
            </a:r>
          </a:p>
        </p:txBody>
      </p:sp>
    </p:spTree>
    <p:extLst>
      <p:ext uri="{BB962C8B-B14F-4D97-AF65-F5344CB8AC3E}">
        <p14:creationId xmlns:p14="http://schemas.microsoft.com/office/powerpoint/2010/main" val="2728856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B2D32-DB4C-EAFC-46A0-59F964F8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Evaluator - Evaluation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BD417B-F575-6397-4E19-CF24593D02BA}"/>
              </a:ext>
            </a:extLst>
          </p:cNvPr>
          <p:cNvSpPr txBox="1"/>
          <p:nvPr/>
        </p:nvSpPr>
        <p:spPr>
          <a:xfrm>
            <a:off x="84093" y="1208813"/>
            <a:ext cx="854525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Review the Speech Evaluation Form, as each is specific to the Speaker and their topic.</a:t>
            </a:r>
          </a:p>
          <a:p>
            <a:pPr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 honest, positive, and supportive while also offering constructive feedback and actionable suggestions for improvement.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Share examples and explain why and how something could be improved by providing examples.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Focus on the speech and not the Speaker. Evaluate what the Speaker says and does.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 unique. Avoid stating the obvious and identify what will strengthen the Speaker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helpful words: Instead of saying "you should have," use phrases like "I believe," "My reaction was," or "I suggest".</a:t>
            </a:r>
          </a:p>
          <a:p>
            <a:pPr algn="l"/>
            <a:endParaRPr lang="en-US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algn="l"/>
            <a:endParaRPr lang="en-US" dirty="0">
              <a:solidFill>
                <a:srgbClr val="202124"/>
              </a:solidFill>
              <a:latin typeface="Google Sans"/>
            </a:endParaRPr>
          </a:p>
          <a:p>
            <a:pPr algn="l"/>
            <a:endParaRPr lang="en-US" b="0" i="0" dirty="0">
              <a:solidFill>
                <a:srgbClr val="202124"/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4141111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53157-7628-AD48-B1DC-904DB2059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Evaluator - Evaluation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AA96D3-8848-2E4C-9B11-B4B99B65A1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Report what the speech makes you </a:t>
            </a:r>
          </a:p>
          <a:p>
            <a:r>
              <a:rPr lang="en-US" dirty="0">
                <a:solidFill>
                  <a:srgbClr val="FF0000"/>
                </a:solidFill>
              </a:rPr>
              <a:t>SEE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57FF43-26C9-A94C-B49E-BAC5F57DB4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0" rIns="91440" bIns="0" rtlCol="0" anchor="b"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SEE</a:t>
            </a:r>
          </a:p>
        </p:txBody>
      </p:sp>
      <p:cxnSp>
        <p:nvCxnSpPr>
          <p:cNvPr id="11" name="Straight Arrow Connector 10" descr="Arrow to the left">
            <a:extLst>
              <a:ext uri="{FF2B5EF4-FFF2-40B4-BE49-F238E27FC236}">
                <a16:creationId xmlns:a16="http://schemas.microsoft.com/office/drawing/2014/main" id="{A23C6E12-7EF8-ED42-99F1-DAD78D0A5DB1}"/>
              </a:ext>
            </a:extLst>
          </p:cNvPr>
          <p:cNvCxnSpPr>
            <a:cxnSpLocks/>
          </p:cNvCxnSpPr>
          <p:nvPr/>
        </p:nvCxnSpPr>
        <p:spPr>
          <a:xfrm>
            <a:off x="2899692" y="3533731"/>
            <a:ext cx="442318" cy="0"/>
          </a:xfrm>
          <a:prstGeom prst="straightConnector1">
            <a:avLst/>
          </a:prstGeom>
          <a:ln w="38100" cap="flat">
            <a:solidFill>
              <a:srgbClr val="772432"/>
            </a:solidFill>
            <a:miter lim="800000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44E09-48BB-D84A-B293-85004B829D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Report what you </a:t>
            </a:r>
          </a:p>
          <a:p>
            <a:r>
              <a:rPr lang="en-US" dirty="0">
                <a:solidFill>
                  <a:srgbClr val="FF0000"/>
                </a:solidFill>
              </a:rPr>
              <a:t>HEAR</a:t>
            </a:r>
          </a:p>
          <a:p>
            <a:r>
              <a:rPr lang="en-US" dirty="0"/>
              <a:t>during the speech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C640A56-6F69-2D45-AA60-A3847679AD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91440" tIns="0" rIns="91440" bIns="0" rtlCol="0" anchor="b"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HEAR</a:t>
            </a:r>
          </a:p>
        </p:txBody>
      </p:sp>
      <p:cxnSp>
        <p:nvCxnSpPr>
          <p:cNvPr id="12" name="Straight Arrow Connector 11" descr="Arrow to the left">
            <a:extLst>
              <a:ext uri="{FF2B5EF4-FFF2-40B4-BE49-F238E27FC236}">
                <a16:creationId xmlns:a16="http://schemas.microsoft.com/office/drawing/2014/main" id="{9EAE967D-10CF-6C4B-B73E-6EE56D8A429E}"/>
              </a:ext>
            </a:extLst>
          </p:cNvPr>
          <p:cNvCxnSpPr>
            <a:cxnSpLocks/>
          </p:cNvCxnSpPr>
          <p:nvPr/>
        </p:nvCxnSpPr>
        <p:spPr>
          <a:xfrm>
            <a:off x="5813191" y="3533731"/>
            <a:ext cx="442318" cy="0"/>
          </a:xfrm>
          <a:prstGeom prst="straightConnector1">
            <a:avLst/>
          </a:prstGeom>
          <a:ln w="38100" cap="flat">
            <a:solidFill>
              <a:srgbClr val="772432"/>
            </a:solidFill>
            <a:miter lim="800000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E0041-1AE5-6140-ADD7-B1CC1E52CC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Report how the speech makes you </a:t>
            </a:r>
          </a:p>
          <a:p>
            <a:r>
              <a:rPr lang="en-US" dirty="0">
                <a:solidFill>
                  <a:srgbClr val="FF0000"/>
                </a:solidFill>
              </a:rPr>
              <a:t>FEEL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7AD37A-A4D7-4F43-B8A6-4014E33E5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0" rIns="91440" bIns="0" rtlCol="0" anchor="b"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FEEL</a:t>
            </a:r>
          </a:p>
        </p:txBody>
      </p:sp>
    </p:spTree>
    <p:extLst>
      <p:ext uri="{BB962C8B-B14F-4D97-AF65-F5344CB8AC3E}">
        <p14:creationId xmlns:p14="http://schemas.microsoft.com/office/powerpoint/2010/main" val="3422862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B2D32-DB4C-EAFC-46A0-59F964F8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Evaluator – Evaluation Form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B88601-2B17-F8A4-F5C7-3F1610AB042B}"/>
              </a:ext>
            </a:extLst>
          </p:cNvPr>
          <p:cNvSpPr txBox="1"/>
          <p:nvPr/>
        </p:nvSpPr>
        <p:spPr>
          <a:xfrm>
            <a:off x="117043" y="1404518"/>
            <a:ext cx="87355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It’s helpful to go back and review the speech from the recording to </a:t>
            </a:r>
            <a:r>
              <a:rPr lang="en-US" i="1" u="sng" dirty="0"/>
              <a:t>again</a:t>
            </a:r>
            <a:r>
              <a:rPr lang="en-US" dirty="0"/>
              <a:t> focus on the areas for which you are evaluating.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Write down your feedback and suggestions on the Evaluation Form.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Email the Evaluation Form and </a:t>
            </a:r>
            <a:r>
              <a:rPr lang="en-US"/>
              <a:t>consider offering </a:t>
            </a:r>
            <a:r>
              <a:rPr lang="en-US" dirty="0"/>
              <a:t>a time to debrief with the Speaker in case they would like to review.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46308"/>
      </p:ext>
    </p:extLst>
  </p:cSld>
  <p:clrMapOvr>
    <a:masterClrMapping/>
  </p:clrMapOvr>
</p:sld>
</file>

<file path=ppt/theme/theme1.xml><?xml version="1.0" encoding="utf-8"?>
<a:theme xmlns:a="http://schemas.openxmlformats.org/drawingml/2006/main" name="Toastmasters Theme Light Mode">
  <a:themeElements>
    <a:clrScheme name="Toastmasters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B3C3D3"/>
      </a:accent1>
      <a:accent2>
        <a:srgbClr val="7B98B2"/>
      </a:accent2>
      <a:accent3>
        <a:srgbClr val="497593"/>
      </a:accent3>
      <a:accent4>
        <a:srgbClr val="0B5879"/>
      </a:accent4>
      <a:accent5>
        <a:srgbClr val="004061"/>
      </a:accent5>
      <a:accent6>
        <a:srgbClr val="004165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-PowerpoitTemplate4X3-20200501-GD-AN-V1" id="{FB83C950-5F26-3645-A6FA-0CB3A6CB8073}" vid="{A4E2B162-4352-474C-A208-305F321CA2BD}"/>
    </a:ext>
  </a:extLst>
</a:theme>
</file>

<file path=ppt/theme/theme2.xml><?xml version="1.0" encoding="utf-8"?>
<a:theme xmlns:a="http://schemas.openxmlformats.org/drawingml/2006/main" name="Toastmasters Theme Dark Mode">
  <a:themeElements>
    <a:clrScheme name="Toastmasters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B3C3D3"/>
      </a:accent1>
      <a:accent2>
        <a:srgbClr val="7B98B2"/>
      </a:accent2>
      <a:accent3>
        <a:srgbClr val="497593"/>
      </a:accent3>
      <a:accent4>
        <a:srgbClr val="0B5879"/>
      </a:accent4>
      <a:accent5>
        <a:srgbClr val="004061"/>
      </a:accent5>
      <a:accent6>
        <a:srgbClr val="004165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-PowerpoitTemplate4X3-20200501-GD-AN-V1" id="{FB83C950-5F26-3645-A6FA-0CB3A6CB8073}" vid="{891553C4-E90F-114F-91D7-504E08D2BC6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6a2ae5a-9f00-4f6b-95ed-5d33d77c4d61}" enabled="0" method="" siteId="{76a2ae5a-9f00-4f6b-95ed-5d33d77c4d6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414-PowerpointTemplate4X3 (1)</Template>
  <TotalTime>282</TotalTime>
  <Words>401</Words>
  <Application>Microsoft Office PowerPoint</Application>
  <PresentationFormat>On-screen Show (4:3)</PresentationFormat>
  <Paragraphs>51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Google Sans</vt:lpstr>
      <vt:lpstr>Myriad Pro</vt:lpstr>
      <vt:lpstr>Myriad Pro Semibold</vt:lpstr>
      <vt:lpstr>Toastmasters Theme Light Mode</vt:lpstr>
      <vt:lpstr>Toastmasters Theme Dark Mode</vt:lpstr>
      <vt:lpstr>Speech Evaluator - 101</vt:lpstr>
      <vt:lpstr>Speech Evaluator - Preparation</vt:lpstr>
      <vt:lpstr>Speech Evaluator - Preparation</vt:lpstr>
      <vt:lpstr>Speech Evaluator - Evaluation</vt:lpstr>
      <vt:lpstr>Speech Evaluator - Evaluation</vt:lpstr>
      <vt:lpstr>Speech Evaluator – Evaluation Form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Sech, Cynthia</dc:creator>
  <cp:lastModifiedBy>Sech, Cynthia</cp:lastModifiedBy>
  <cp:revision>3</cp:revision>
  <dcterms:created xsi:type="dcterms:W3CDTF">2024-06-21T18:04:34Z</dcterms:created>
  <dcterms:modified xsi:type="dcterms:W3CDTF">2024-07-09T15:26:04Z</dcterms:modified>
</cp:coreProperties>
</file>