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71" r:id="rId5"/>
  </p:sldMasterIdLst>
  <p:notesMasterIdLst>
    <p:notesMasterId r:id="rId10"/>
  </p:notesMasterIdLst>
  <p:sldIdLst>
    <p:sldId id="256" r:id="rId6"/>
    <p:sldId id="291" r:id="rId7"/>
    <p:sldId id="288" r:id="rId8"/>
    <p:sldId id="28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61"/>
    <a:srgbClr val="004165"/>
    <a:srgbClr val="0B5879"/>
    <a:srgbClr val="497593"/>
    <a:srgbClr val="7B98B2"/>
    <a:srgbClr val="B3C3D3"/>
    <a:srgbClr val="772432"/>
    <a:srgbClr val="571D29"/>
    <a:srgbClr val="FEEE9F"/>
    <a:srgbClr val="E5E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5656D4-0024-ED4B-2DB4-5206978686E5}" v="1" dt="2024-07-18T17:39:19.9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51" autoAdjust="0"/>
    <p:restoredTop sz="93946"/>
  </p:normalViewPr>
  <p:slideViewPr>
    <p:cSldViewPr snapToGrid="0" snapToObjects="1">
      <p:cViewPr varScale="1">
        <p:scale>
          <a:sx n="61" d="100"/>
          <a:sy n="61" d="100"/>
        </p:scale>
        <p:origin x="1100" y="60"/>
      </p:cViewPr>
      <p:guideLst/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own, Laverne" userId="efae9b87-de43-4a0f-aac0-c24d5b941e7a" providerId="ADAL" clId="{92EACA98-C570-401C-810E-9F92F30E9A2F}"/>
    <pc:docChg chg="undo custSel modSld">
      <pc:chgData name="Brown, Laverne" userId="efae9b87-de43-4a0f-aac0-c24d5b941e7a" providerId="ADAL" clId="{92EACA98-C570-401C-810E-9F92F30E9A2F}" dt="2024-07-09T16:13:44.571" v="723" actId="1076"/>
      <pc:docMkLst>
        <pc:docMk/>
      </pc:docMkLst>
      <pc:sldChg chg="modSp mod">
        <pc:chgData name="Brown, Laverne" userId="efae9b87-de43-4a0f-aac0-c24d5b941e7a" providerId="ADAL" clId="{92EACA98-C570-401C-810E-9F92F30E9A2F}" dt="2024-07-09T15:26:17.097" v="443" actId="20577"/>
        <pc:sldMkLst>
          <pc:docMk/>
          <pc:sldMk cId="2743629898" sldId="256"/>
        </pc:sldMkLst>
        <pc:spChg chg="mod">
          <ac:chgData name="Brown, Laverne" userId="efae9b87-de43-4a0f-aac0-c24d5b941e7a" providerId="ADAL" clId="{92EACA98-C570-401C-810E-9F92F30E9A2F}" dt="2024-07-09T15:26:17.097" v="443" actId="20577"/>
          <ac:spMkLst>
            <pc:docMk/>
            <pc:sldMk cId="2743629898" sldId="256"/>
            <ac:spMk id="3" creationId="{6A9918C5-6FAE-1E4A-B76E-5C27E234DC69}"/>
          </ac:spMkLst>
        </pc:spChg>
      </pc:sldChg>
      <pc:sldChg chg="modSp mod">
        <pc:chgData name="Brown, Laverne" userId="efae9b87-de43-4a0f-aac0-c24d5b941e7a" providerId="ADAL" clId="{92EACA98-C570-401C-810E-9F92F30E9A2F}" dt="2024-07-09T15:08:41.404" v="386" actId="20577"/>
        <pc:sldMkLst>
          <pc:docMk/>
          <pc:sldMk cId="937604612" sldId="288"/>
        </pc:sldMkLst>
        <pc:spChg chg="mod">
          <ac:chgData name="Brown, Laverne" userId="efae9b87-de43-4a0f-aac0-c24d5b941e7a" providerId="ADAL" clId="{92EACA98-C570-401C-810E-9F92F30E9A2F}" dt="2024-07-09T15:08:41.404" v="386" actId="20577"/>
          <ac:spMkLst>
            <pc:docMk/>
            <pc:sldMk cId="937604612" sldId="288"/>
            <ac:spMk id="3" creationId="{447E5FBF-BC81-2BB1-4ED2-AFD2C96B9221}"/>
          </ac:spMkLst>
        </pc:spChg>
      </pc:sldChg>
      <pc:sldChg chg="addSp delSp modSp mod">
        <pc:chgData name="Brown, Laverne" userId="efae9b87-de43-4a0f-aac0-c24d5b941e7a" providerId="ADAL" clId="{92EACA98-C570-401C-810E-9F92F30E9A2F}" dt="2024-07-09T16:13:44.571" v="723" actId="1076"/>
        <pc:sldMkLst>
          <pc:docMk/>
          <pc:sldMk cId="2728856523" sldId="289"/>
        </pc:sldMkLst>
        <pc:spChg chg="mod">
          <ac:chgData name="Brown, Laverne" userId="efae9b87-de43-4a0f-aac0-c24d5b941e7a" providerId="ADAL" clId="{92EACA98-C570-401C-810E-9F92F30E9A2F}" dt="2024-06-28T17:39:40.669" v="22" actId="20577"/>
          <ac:spMkLst>
            <pc:docMk/>
            <pc:sldMk cId="2728856523" sldId="289"/>
            <ac:spMk id="2" creationId="{4AEB2D32-DB4C-EAFC-46A0-59F964F8261F}"/>
          </ac:spMkLst>
        </pc:spChg>
        <pc:spChg chg="mod">
          <ac:chgData name="Brown, Laverne" userId="efae9b87-de43-4a0f-aac0-c24d5b941e7a" providerId="ADAL" clId="{92EACA98-C570-401C-810E-9F92F30E9A2F}" dt="2024-07-09T16:13:00.767" v="722" actId="20577"/>
          <ac:spMkLst>
            <pc:docMk/>
            <pc:sldMk cId="2728856523" sldId="289"/>
            <ac:spMk id="4" creationId="{2B83A631-E796-6DA9-48C9-27CBD9B0FFF7}"/>
          </ac:spMkLst>
        </pc:spChg>
        <pc:picChg chg="add del mod">
          <ac:chgData name="Brown, Laverne" userId="efae9b87-de43-4a0f-aac0-c24d5b941e7a" providerId="ADAL" clId="{92EACA98-C570-401C-810E-9F92F30E9A2F}" dt="2024-06-28T18:04:32.501" v="310" actId="478"/>
          <ac:picMkLst>
            <pc:docMk/>
            <pc:sldMk cId="2728856523" sldId="289"/>
            <ac:picMk id="5" creationId="{891546E8-BE71-2258-F96C-73E8D16DFBEF}"/>
          </ac:picMkLst>
        </pc:picChg>
        <pc:picChg chg="add mod">
          <ac:chgData name="Brown, Laverne" userId="efae9b87-de43-4a0f-aac0-c24d5b941e7a" providerId="ADAL" clId="{92EACA98-C570-401C-810E-9F92F30E9A2F}" dt="2024-07-09T16:13:44.571" v="723" actId="1076"/>
          <ac:picMkLst>
            <pc:docMk/>
            <pc:sldMk cId="2728856523" sldId="289"/>
            <ac:picMk id="7" creationId="{6E6DE632-2DCF-F178-91C2-CA5618B0E86E}"/>
          </ac:picMkLst>
        </pc:picChg>
      </pc:sldChg>
      <pc:sldChg chg="addSp delSp modSp mod">
        <pc:chgData name="Brown, Laverne" userId="efae9b87-de43-4a0f-aac0-c24d5b941e7a" providerId="ADAL" clId="{92EACA98-C570-401C-810E-9F92F30E9A2F}" dt="2024-07-09T16:09:46.782" v="578" actId="20577"/>
        <pc:sldMkLst>
          <pc:docMk/>
          <pc:sldMk cId="3941055490" sldId="291"/>
        </pc:sldMkLst>
        <pc:spChg chg="mod">
          <ac:chgData name="Brown, Laverne" userId="efae9b87-de43-4a0f-aac0-c24d5b941e7a" providerId="ADAL" clId="{92EACA98-C570-401C-810E-9F92F30E9A2F}" dt="2024-06-28T17:38:38.445" v="7" actId="26606"/>
          <ac:spMkLst>
            <pc:docMk/>
            <pc:sldMk cId="3941055490" sldId="291"/>
            <ac:spMk id="2" creationId="{C5E191D3-4EBE-67A1-F658-859260898F36}"/>
          </ac:spMkLst>
        </pc:spChg>
        <pc:spChg chg="mod">
          <ac:chgData name="Brown, Laverne" userId="efae9b87-de43-4a0f-aac0-c24d5b941e7a" providerId="ADAL" clId="{92EACA98-C570-401C-810E-9F92F30E9A2F}" dt="2024-07-09T16:09:46.782" v="578" actId="20577"/>
          <ac:spMkLst>
            <pc:docMk/>
            <pc:sldMk cId="3941055490" sldId="291"/>
            <ac:spMk id="3" creationId="{C719F1E1-CDF2-B237-E24E-876D3CBD7365}"/>
          </ac:spMkLst>
        </pc:spChg>
        <pc:spChg chg="add del mod">
          <ac:chgData name="Brown, Laverne" userId="efae9b87-de43-4a0f-aac0-c24d5b941e7a" providerId="ADAL" clId="{92EACA98-C570-401C-810E-9F92F30E9A2F}" dt="2024-06-28T17:38:21.182" v="5" actId="931"/>
          <ac:spMkLst>
            <pc:docMk/>
            <pc:sldMk cId="3941055490" sldId="291"/>
            <ac:spMk id="9" creationId="{8A3091E8-68D0-9B92-321B-3F9A8E1C8FC5}"/>
          </ac:spMkLst>
        </pc:spChg>
        <pc:graphicFrameChg chg="add del modGraphic">
          <ac:chgData name="Brown, Laverne" userId="efae9b87-de43-4a0f-aac0-c24d5b941e7a" providerId="ADAL" clId="{92EACA98-C570-401C-810E-9F92F30E9A2F}" dt="2024-07-09T15:05:29.590" v="364" actId="27309"/>
          <ac:graphicFrameMkLst>
            <pc:docMk/>
            <pc:sldMk cId="3941055490" sldId="291"/>
            <ac:graphicFrameMk id="5" creationId="{566F5192-7786-79D7-3CAF-DA15FB9045BC}"/>
          </ac:graphicFrameMkLst>
        </pc:graphicFrameChg>
        <pc:picChg chg="del">
          <ac:chgData name="Brown, Laverne" userId="efae9b87-de43-4a0f-aac0-c24d5b941e7a" providerId="ADAL" clId="{92EACA98-C570-401C-810E-9F92F30E9A2F}" dt="2024-06-28T17:37:16.243" v="1" actId="478"/>
          <ac:picMkLst>
            <pc:docMk/>
            <pc:sldMk cId="3941055490" sldId="291"/>
            <ac:picMk id="7" creationId="{C09C952E-7F6C-E552-AD63-DBB6A4FCF837}"/>
          </ac:picMkLst>
        </pc:picChg>
        <pc:picChg chg="add del mod">
          <ac:chgData name="Brown, Laverne" userId="efae9b87-de43-4a0f-aac0-c24d5b941e7a" providerId="ADAL" clId="{92EACA98-C570-401C-810E-9F92F30E9A2F}" dt="2024-06-28T17:37:33.124" v="4" actId="478"/>
          <ac:picMkLst>
            <pc:docMk/>
            <pc:sldMk cId="3941055490" sldId="291"/>
            <ac:picMk id="14" creationId="{3F7C19FC-E813-E244-E5C9-E62FE12A7008}"/>
          </ac:picMkLst>
        </pc:picChg>
        <pc:picChg chg="add mod">
          <ac:chgData name="Brown, Laverne" userId="efae9b87-de43-4a0f-aac0-c24d5b941e7a" providerId="ADAL" clId="{92EACA98-C570-401C-810E-9F92F30E9A2F}" dt="2024-06-28T17:46:02.221" v="103" actId="1076"/>
          <ac:picMkLst>
            <pc:docMk/>
            <pc:sldMk cId="3941055490" sldId="291"/>
            <ac:picMk id="17" creationId="{6C9FB2D9-5685-53F6-244D-F186A42635C8}"/>
          </ac:picMkLst>
        </pc:picChg>
      </pc:sldChg>
    </pc:docChg>
  </pc:docChgLst>
  <pc:docChgLst>
    <pc:chgData name="Brown, Laverne" userId="S::laverne.brown@capgemini.com::efae9b87-de43-4a0f-aac0-c24d5b941e7a" providerId="AD" clId="Web-{17E6CDB4-B619-4513-BD97-75BE05342089}"/>
    <pc:docChg chg="modSld">
      <pc:chgData name="Brown, Laverne" userId="S::laverne.brown@capgemini.com::efae9b87-de43-4a0f-aac0-c24d5b941e7a" providerId="AD" clId="Web-{17E6CDB4-B619-4513-BD97-75BE05342089}" dt="2024-07-09T16:19:48.812" v="1" actId="20577"/>
      <pc:docMkLst>
        <pc:docMk/>
      </pc:docMkLst>
      <pc:sldChg chg="modSp">
        <pc:chgData name="Brown, Laverne" userId="S::laverne.brown@capgemini.com::efae9b87-de43-4a0f-aac0-c24d5b941e7a" providerId="AD" clId="Web-{17E6CDB4-B619-4513-BD97-75BE05342089}" dt="2024-07-09T16:19:48.812" v="1" actId="20577"/>
        <pc:sldMkLst>
          <pc:docMk/>
          <pc:sldMk cId="2743629898" sldId="256"/>
        </pc:sldMkLst>
        <pc:spChg chg="mod">
          <ac:chgData name="Brown, Laverne" userId="S::laverne.brown@capgemini.com::efae9b87-de43-4a0f-aac0-c24d5b941e7a" providerId="AD" clId="Web-{17E6CDB4-B619-4513-BD97-75BE05342089}" dt="2024-07-09T16:19:48.812" v="1" actId="20577"/>
          <ac:spMkLst>
            <pc:docMk/>
            <pc:sldMk cId="2743629898" sldId="256"/>
            <ac:spMk id="3" creationId="{6A9918C5-6FAE-1E4A-B76E-5C27E234DC69}"/>
          </ac:spMkLst>
        </pc:spChg>
      </pc:sldChg>
    </pc:docChg>
  </pc:docChgLst>
  <pc:docChgLst>
    <pc:chgData name="Brown, Laverne" userId="S::laverne.brown@capgemini.com::efae9b87-de43-4a0f-aac0-c24d5b941e7a" providerId="AD" clId="Web-{145656D4-0024-ED4B-2DB4-5206978686E5}"/>
    <pc:docChg chg="modSld">
      <pc:chgData name="Brown, Laverne" userId="S::laverne.brown@capgemini.com::efae9b87-de43-4a0f-aac0-c24d5b941e7a" providerId="AD" clId="Web-{145656D4-0024-ED4B-2DB4-5206978686E5}" dt="2024-07-18T17:44:08.995" v="103"/>
      <pc:docMkLst>
        <pc:docMk/>
      </pc:docMkLst>
      <pc:sldChg chg="modNotes">
        <pc:chgData name="Brown, Laverne" userId="S::laverne.brown@capgemini.com::efae9b87-de43-4a0f-aac0-c24d5b941e7a" providerId="AD" clId="Web-{145656D4-0024-ED4B-2DB4-5206978686E5}" dt="2024-07-18T17:44:08.995" v="103"/>
        <pc:sldMkLst>
          <pc:docMk/>
          <pc:sldMk cId="2743629898" sldId="256"/>
        </pc:sldMkLst>
      </pc:sldChg>
      <pc:sldChg chg="modNotes">
        <pc:chgData name="Brown, Laverne" userId="S::laverne.brown@capgemini.com::efae9b87-de43-4a0f-aac0-c24d5b941e7a" providerId="AD" clId="Web-{145656D4-0024-ED4B-2DB4-5206978686E5}" dt="2024-07-18T17:39:19.500" v="96"/>
        <pc:sldMkLst>
          <pc:docMk/>
          <pc:sldMk cId="937604612" sldId="28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6ACEEB-96A6-BE4B-AD4A-D8B0035CB14C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47FC4-CAF1-6741-875A-C83F3721E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7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Tips/</a:t>
            </a:r>
            <a:r>
              <a:rPr lang="en-US" dirty="0" err="1">
                <a:ea typeface="Calibri"/>
                <a:cs typeface="Calibri"/>
              </a:rPr>
              <a:t>TIdbits</a:t>
            </a:r>
            <a:r>
              <a:rPr lang="en-US" dirty="0">
                <a:ea typeface="Calibri"/>
                <a:cs typeface="Calibri"/>
              </a:rPr>
              <a:t>: WOTD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039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ea typeface="Calibri"/>
                <a:cs typeface="Calibri"/>
              </a:rPr>
              <a:t>Before the Meeting</a:t>
            </a:r>
            <a:r>
              <a:rPr lang="en-US" dirty="0">
                <a:ea typeface="Calibri"/>
                <a:cs typeface="Calibri"/>
              </a:rPr>
              <a:t>: </a:t>
            </a:r>
            <a:br>
              <a:rPr lang="en-US" dirty="0">
                <a:ea typeface="Calibri"/>
                <a:cs typeface="+mn-lt"/>
              </a:rPr>
            </a:br>
            <a:r>
              <a:rPr lang="en-US" dirty="0">
                <a:ea typeface="Calibri"/>
                <a:cs typeface="Calibri"/>
              </a:rPr>
              <a:t>I usually have a copy of the agenda next to me - I usually print it because I need to take notes. </a:t>
            </a:r>
            <a:endParaRPr lang="en-US" dirty="0"/>
          </a:p>
          <a:p>
            <a:r>
              <a:rPr lang="en-US" dirty="0">
                <a:ea typeface="Calibri"/>
                <a:cs typeface="Calibri"/>
              </a:rPr>
              <a:t>I also have my own speaking points labeled with who is doing what</a:t>
            </a:r>
          </a:p>
          <a:p>
            <a:r>
              <a:rPr lang="en-US" b="1" dirty="0">
                <a:ea typeface="Calibri"/>
                <a:cs typeface="Calibri"/>
              </a:rPr>
              <a:t>During the Meeting</a:t>
            </a:r>
            <a:r>
              <a:rPr lang="en-US" dirty="0">
                <a:ea typeface="Calibri"/>
                <a:cs typeface="Calibri"/>
              </a:rPr>
              <a:t>: </a:t>
            </a:r>
          </a:p>
          <a:p>
            <a:r>
              <a:rPr lang="en-US" dirty="0">
                <a:ea typeface="Calibri"/>
                <a:cs typeface="Calibri"/>
              </a:rPr>
              <a:t>take notes of things other evaluators might not mention (remember this is the overall meeting) </a:t>
            </a:r>
            <a:endParaRPr lang="en-US" dirty="0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013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4E2BD-0C58-E64B-AB95-36840E71C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3200400"/>
            <a:ext cx="6858000" cy="73152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65A1A-B737-B943-8F8E-C68DC1ACD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195570"/>
            <a:ext cx="68580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89A3AF-4EDC-4043-804E-E87D504FBF6B}"/>
              </a:ext>
            </a:extLst>
          </p:cNvPr>
          <p:cNvCxnSpPr/>
          <p:nvPr userDrawn="1"/>
        </p:nvCxnSpPr>
        <p:spPr>
          <a:xfrm>
            <a:off x="1066800" y="2743200"/>
            <a:ext cx="7010400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Toastmasters International">
            <a:extLst>
              <a:ext uri="{FF2B5EF4-FFF2-40B4-BE49-F238E27FC236}">
                <a16:creationId xmlns:a16="http://schemas.microsoft.com/office/drawing/2014/main" id="{C494A6F7-4469-E346-9A15-0B03CF263A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80715" y="1830810"/>
            <a:ext cx="2782570" cy="43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0380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pac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4E2BD-0C58-E64B-AB95-36840E71CE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06867"/>
            <a:ext cx="6858000" cy="2084569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65A1A-B737-B943-8F8E-C68DC1ACD7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358503"/>
            <a:ext cx="68580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2F0269-F024-D749-ADD6-30FCAA36B3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8008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308B39C-174F-EF45-985E-CC5DE69A33EE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27BCF0-7BC9-FC4A-A00C-B7A2A9EF5227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Picture 7" descr="Toastmasters International">
            <a:extLst>
              <a:ext uri="{FF2B5EF4-FFF2-40B4-BE49-F238E27FC236}">
                <a16:creationId xmlns:a16="http://schemas.microsoft.com/office/drawing/2014/main" id="{12FB5AA5-B53D-B449-A680-015427A66CA4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1113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3AE9D-042A-DD42-9A11-F79F2844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3"/>
            <a:ext cx="8735525" cy="64922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19004-5E21-B147-B0EB-1A69AD8C2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50" y="1520042"/>
            <a:ext cx="8735525" cy="43582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BB276-9101-0D4D-A13B-A773BD15A6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00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2DB36-0E37-3E4F-846E-FFE754041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3"/>
            <a:ext cx="8735525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CB7B1-BD73-384F-B626-099E8AB1C16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08451" y="1535081"/>
            <a:ext cx="4231386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BAA05-1B10-1D4A-BBC2-304E5EEDACA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706451" y="1535081"/>
            <a:ext cx="4229100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0DD411A-1AC0-4C4B-B7F9-D6B8D5E7DF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743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and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46EA6-B167-1647-B82D-DC3F21AF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3875"/>
            <a:ext cx="8735525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25187-523C-DC4E-B373-33ABFAF3AC5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8451" y="1361863"/>
            <a:ext cx="4231386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5F897F-8F77-C642-9F94-C50E3197BA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08451" y="2185775"/>
            <a:ext cx="4231386" cy="36816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00E7DB-782E-2C45-8167-CDD0EA86BAD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712589" y="1361863"/>
            <a:ext cx="4231386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B53DB2-837A-1E41-952E-52B252EFBAD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712589" y="2185775"/>
            <a:ext cx="4231386" cy="36816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C63D21-C33D-9E4F-9EDB-EE6548FFC5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365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3875"/>
            <a:ext cx="8735525" cy="64922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61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3875"/>
            <a:ext cx="8735525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430D756-47CB-0E43-B9CD-A7BE8386C3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6500" y="2005584"/>
            <a:ext cx="24003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B29F451-CE5A-EB40-A282-04773C4C957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71850" y="2011681"/>
            <a:ext cx="24003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15B99DB-285A-9F48-94ED-A7E37351D0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1981201"/>
            <a:ext cx="24003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6DD56EEB-5E1A-FC41-9BDC-6104C8A266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362200"/>
            <a:ext cx="2057400" cy="304800"/>
          </a:xfrm>
          <a:prstGeom prst="rect">
            <a:avLst/>
          </a:prstGeom>
        </p:spPr>
        <p:txBody>
          <a:bodyPr tIns="0" bIns="0" anchor="b">
            <a:normAutofit/>
          </a:bodyPr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002BAA5A-C66E-AB4A-ABA6-ECB4D62095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57950" y="2362200"/>
            <a:ext cx="2057400" cy="304800"/>
          </a:xfrm>
          <a:prstGeom prst="rect">
            <a:avLst/>
          </a:prstGeom>
        </p:spPr>
        <p:txBody>
          <a:bodyPr tIns="0" bIns="0" anchor="b">
            <a:normAutofit/>
          </a:bodyPr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8D0E545A-1D40-EE41-8064-5928222E71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43300" y="2362200"/>
            <a:ext cx="2057400" cy="304800"/>
          </a:xfrm>
          <a:prstGeom prst="rect">
            <a:avLst/>
          </a:prstGeom>
        </p:spPr>
        <p:txBody>
          <a:bodyPr tIns="0" bIns="0" anchor="b">
            <a:normAutofit/>
          </a:bodyPr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2933943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1687E99-5CDB-0B44-A02C-579184AD0956}"/>
              </a:ext>
            </a:extLst>
          </p:cNvPr>
          <p:cNvSpPr/>
          <p:nvPr userDrawn="1"/>
        </p:nvSpPr>
        <p:spPr>
          <a:xfrm>
            <a:off x="-9144" y="6212926"/>
            <a:ext cx="9162288" cy="64507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F759B73-2926-1243-8C54-9F81CC4FEE3B}"/>
              </a:ext>
            </a:extLst>
          </p:cNvPr>
          <p:cNvSpPr/>
          <p:nvPr userDrawn="1"/>
        </p:nvSpPr>
        <p:spPr>
          <a:xfrm>
            <a:off x="2656068" y="1066800"/>
            <a:ext cx="5293237" cy="42739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350" dirty="0">
              <a:latin typeface="+mj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195FD5-F90D-6E48-BA95-14C70423FB2C}"/>
              </a:ext>
            </a:extLst>
          </p:cNvPr>
          <p:cNvSpPr/>
          <p:nvPr userDrawn="1"/>
        </p:nvSpPr>
        <p:spPr>
          <a:xfrm>
            <a:off x="1194695" y="1600200"/>
            <a:ext cx="2333624" cy="3159346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+mj-lt"/>
            </a:endParaRP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855AF2D4-8C7C-2849-A0D6-D449E513C6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4695" y="1600200"/>
            <a:ext cx="2333625" cy="31593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22">
            <a:extLst>
              <a:ext uri="{FF2B5EF4-FFF2-40B4-BE49-F238E27FC236}">
                <a16:creationId xmlns:a16="http://schemas.microsoft.com/office/drawing/2014/main" id="{6041B4C2-28F5-0E43-84A3-1E98A479E8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33799" y="2106202"/>
            <a:ext cx="4010025" cy="1190926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 algn="ctr">
              <a:buNone/>
              <a:defRPr sz="3200" b="1" i="0">
                <a:solidFill>
                  <a:schemeClr val="tx1"/>
                </a:solidFill>
                <a:latin typeface="+mj-lt"/>
              </a:defRPr>
            </a:lvl1pPr>
            <a:lvl2pPr marL="3429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685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First &amp; Last Name</a:t>
            </a:r>
          </a:p>
        </p:txBody>
      </p:sp>
      <p:sp>
        <p:nvSpPr>
          <p:cNvPr id="18" name="Text Placeholder 22">
            <a:extLst>
              <a:ext uri="{FF2B5EF4-FFF2-40B4-BE49-F238E27FC236}">
                <a16:creationId xmlns:a16="http://schemas.microsoft.com/office/drawing/2014/main" id="{0AD2906D-80B8-9F47-ACC6-2080574562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33799" y="3352800"/>
            <a:ext cx="4010025" cy="381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>
              <a:buNone/>
              <a:defRPr sz="2400" b="0" i="0">
                <a:solidFill>
                  <a:schemeClr val="tx1"/>
                </a:solidFill>
                <a:latin typeface="+mj-lt"/>
              </a:defRPr>
            </a:lvl1pPr>
            <a:lvl2pPr marL="3429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685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0" name="Picture 9" descr="Toastmasters International">
            <a:extLst>
              <a:ext uri="{FF2B5EF4-FFF2-40B4-BE49-F238E27FC236}">
                <a16:creationId xmlns:a16="http://schemas.microsoft.com/office/drawing/2014/main" id="{4F8957F8-88CE-0E4A-A39E-C800B4D5E06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321C28C-29CE-2D45-873A-A95DCCDA22E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6800850" y="6356351"/>
            <a:ext cx="20574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9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3875"/>
            <a:ext cx="8735525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Picture Placeholder 14">
            <a:extLst>
              <a:ext uri="{FF2B5EF4-FFF2-40B4-BE49-F238E27FC236}">
                <a16:creationId xmlns:a16="http://schemas.microsoft.com/office/drawing/2014/main" id="{4779427A-781D-EA42-927E-C82F77CBE2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38144" y="1953118"/>
            <a:ext cx="2267712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52CCDFF2-698A-B84A-9762-F0746F91F6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38144" y="4024190"/>
            <a:ext cx="2267712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4DD02BB8-6D7A-2046-9515-B382124885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561588" y="4244697"/>
            <a:ext cx="2020824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685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37" name="Picture Placeholder 14">
            <a:extLst>
              <a:ext uri="{FF2B5EF4-FFF2-40B4-BE49-F238E27FC236}">
                <a16:creationId xmlns:a16="http://schemas.microsoft.com/office/drawing/2014/main" id="{9E49D0A7-C905-EA43-9A2D-DB9AF470A35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31887" y="1953118"/>
            <a:ext cx="2267712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408DC2C2-0C1A-0549-8DFD-B5846E86F5D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1887" y="4024190"/>
            <a:ext cx="2267712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157D76DD-6800-C546-A701-88D8621EFDF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5331" y="4244697"/>
            <a:ext cx="2020824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685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40" name="Picture Placeholder 14">
            <a:extLst>
              <a:ext uri="{FF2B5EF4-FFF2-40B4-BE49-F238E27FC236}">
                <a16:creationId xmlns:a16="http://schemas.microsoft.com/office/drawing/2014/main" id="{206F4037-ACDA-D545-AE97-19BCD24A558A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6146327" y="1953118"/>
            <a:ext cx="2267712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7ED6EB13-4202-404D-8380-863765DE4E5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146327" y="4024190"/>
            <a:ext cx="2267712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BDA54CC0-1DB6-1C4B-A1E7-741749ED3F4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69771" y="4244697"/>
            <a:ext cx="2020824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685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E23CD83-E399-FE4A-9937-DAECDAC84F06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>
          <a:xfrm>
            <a:off x="6800850" y="6356351"/>
            <a:ext cx="20574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205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3707" cy="64922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1535081"/>
            <a:ext cx="4123707" cy="43323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0403F9B-2509-B349-8F7B-B7A269B84DE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0" y="0"/>
            <a:ext cx="4574286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2494206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CBC6FF-D0F0-194A-9730-69A23927DE9B}"/>
              </a:ext>
            </a:extLst>
          </p:cNvPr>
          <p:cNvSpPr/>
          <p:nvPr userDrawn="1"/>
        </p:nvSpPr>
        <p:spPr>
          <a:xfrm>
            <a:off x="4572000" y="0"/>
            <a:ext cx="4572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3707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1535080"/>
            <a:ext cx="4123707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1A32ABD0-551C-8047-9A8B-46EC083AD1D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0" y="0"/>
            <a:ext cx="4574286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175783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CBC6FF-D0F0-194A-9730-69A23927DE9B}"/>
              </a:ext>
            </a:extLst>
          </p:cNvPr>
          <p:cNvSpPr/>
          <p:nvPr userDrawn="1"/>
        </p:nvSpPr>
        <p:spPr>
          <a:xfrm>
            <a:off x="4572000" y="0"/>
            <a:ext cx="4572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1658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1535080"/>
            <a:ext cx="4123707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36AC97-D6BB-CF45-B568-D12F1D2C17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22317" y="419100"/>
            <a:ext cx="4121658" cy="5448300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716421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3707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2019066"/>
            <a:ext cx="4123707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304800" y="1476768"/>
            <a:ext cx="5334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8DCE7488-AC56-214B-8402-0373CFC92E4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0" y="0"/>
            <a:ext cx="4574286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pic>
        <p:nvPicPr>
          <p:cNvPr id="13" name="Picture 12" descr="Toastmasters International">
            <a:extLst>
              <a:ext uri="{FF2B5EF4-FFF2-40B4-BE49-F238E27FC236}">
                <a16:creationId xmlns:a16="http://schemas.microsoft.com/office/drawing/2014/main" id="{D984B6F2-BD5B-6C47-8C0D-EB720C0B8052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B54CCAB-F9FC-3140-89B0-FAD6805827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800850" y="6356351"/>
            <a:ext cx="20574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12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4572000" y="0"/>
            <a:ext cx="4572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3707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2019066"/>
            <a:ext cx="4123707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304800" y="1476768"/>
            <a:ext cx="5334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D36E625B-E8A5-F64D-B280-FF6E4EB345D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0" y="0"/>
            <a:ext cx="4574286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pic>
        <p:nvPicPr>
          <p:cNvPr id="15" name="Picture 14" descr="Toastmasters International">
            <a:extLst>
              <a:ext uri="{FF2B5EF4-FFF2-40B4-BE49-F238E27FC236}">
                <a16:creationId xmlns:a16="http://schemas.microsoft.com/office/drawing/2014/main" id="{B709A71D-E86F-3841-848D-B1084F157369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8405AB4-43EA-5745-9810-C23CA8DD83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800850" y="6356351"/>
            <a:ext cx="20574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092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4572000" y="0"/>
            <a:ext cx="4572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1658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2019066"/>
            <a:ext cx="4123707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304800" y="1476768"/>
            <a:ext cx="5334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A0FBEA-C105-AC49-830C-94C748A670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13892" y="419100"/>
            <a:ext cx="4121658" cy="54483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13" name="Picture 12" descr="Toastmasters International">
            <a:extLst>
              <a:ext uri="{FF2B5EF4-FFF2-40B4-BE49-F238E27FC236}">
                <a16:creationId xmlns:a16="http://schemas.microsoft.com/office/drawing/2014/main" id="{2CE55389-7C77-904D-A8D8-BC45361CE72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90356D9C-1223-8F44-BF69-9A7A011BFC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800850" y="6356351"/>
            <a:ext cx="20574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8016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E3B808-8450-C749-BE34-83F3433544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3000"/>
            <a:ext cx="9144000" cy="5084065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29875B-36BA-7147-91A7-92751BF38026}"/>
              </a:ext>
            </a:extLst>
          </p:cNvPr>
          <p:cNvSpPr/>
          <p:nvPr userDrawn="1"/>
        </p:nvSpPr>
        <p:spPr>
          <a:xfrm>
            <a:off x="0" y="-1"/>
            <a:ext cx="9144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1FA9E0-A75C-1C46-AB6F-6A5E7D665B54}"/>
              </a:ext>
            </a:extLst>
          </p:cNvPr>
          <p:cNvCxnSpPr/>
          <p:nvPr userDrawn="1"/>
        </p:nvCxnSpPr>
        <p:spPr>
          <a:xfrm>
            <a:off x="304800" y="989880"/>
            <a:ext cx="5334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85302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3000"/>
            <a:ext cx="9144000" cy="5715000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6B948D-23E4-3F42-B765-2AA919B9E9C5}"/>
              </a:ext>
            </a:extLst>
          </p:cNvPr>
          <p:cNvSpPr/>
          <p:nvPr userDrawn="1"/>
        </p:nvSpPr>
        <p:spPr>
          <a:xfrm>
            <a:off x="0" y="-1"/>
            <a:ext cx="9144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EF7B8B-DC7E-A14C-8B53-C948B4015EC6}"/>
              </a:ext>
            </a:extLst>
          </p:cNvPr>
          <p:cNvCxnSpPr/>
          <p:nvPr userDrawn="1"/>
        </p:nvCxnSpPr>
        <p:spPr>
          <a:xfrm>
            <a:off x="304800" y="989880"/>
            <a:ext cx="5334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140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w to use col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4572000" y="0"/>
            <a:ext cx="4572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363548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How to use Colors on Charts/Tables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304800" y="1476768"/>
            <a:ext cx="5334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081AD1C-9BAD-504D-A94E-B572CF6BB330}"/>
              </a:ext>
            </a:extLst>
          </p:cNvPr>
          <p:cNvGrpSpPr/>
          <p:nvPr userDrawn="1"/>
        </p:nvGrpSpPr>
        <p:grpSpPr>
          <a:xfrm>
            <a:off x="5228969" y="785113"/>
            <a:ext cx="3255380" cy="868101"/>
            <a:chOff x="382104" y="3327719"/>
            <a:chExt cx="4340506" cy="86810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24C0F28-DFB4-FB48-B1BA-69CBD0ECB0DE}"/>
                </a:ext>
              </a:extLst>
            </p:cNvPr>
            <p:cNvSpPr/>
            <p:nvPr userDrawn="1"/>
          </p:nvSpPr>
          <p:spPr>
            <a:xfrm>
              <a:off x="382105" y="3327719"/>
              <a:ext cx="868101" cy="86810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CC55AFF-0CD7-6E47-9CE6-AD24C7E762D1}"/>
                </a:ext>
              </a:extLst>
            </p:cNvPr>
            <p:cNvSpPr/>
            <p:nvPr userDrawn="1"/>
          </p:nvSpPr>
          <p:spPr>
            <a:xfrm>
              <a:off x="1250206" y="3327719"/>
              <a:ext cx="868101" cy="86810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AF0F4FD-D576-DB44-882A-074F220CF31B}"/>
                </a:ext>
              </a:extLst>
            </p:cNvPr>
            <p:cNvSpPr/>
            <p:nvPr userDrawn="1"/>
          </p:nvSpPr>
          <p:spPr>
            <a:xfrm>
              <a:off x="2118307" y="3327719"/>
              <a:ext cx="868101" cy="86810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F15AC36-03F4-7F46-B01D-5A11BD0A6A94}"/>
                </a:ext>
              </a:extLst>
            </p:cNvPr>
            <p:cNvSpPr/>
            <p:nvPr userDrawn="1"/>
          </p:nvSpPr>
          <p:spPr>
            <a:xfrm>
              <a:off x="2986408" y="3327719"/>
              <a:ext cx="868101" cy="86810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6527A42-9DFA-1A41-9DD3-25755BEA8387}"/>
                </a:ext>
              </a:extLst>
            </p:cNvPr>
            <p:cNvSpPr/>
            <p:nvPr userDrawn="1"/>
          </p:nvSpPr>
          <p:spPr>
            <a:xfrm>
              <a:off x="3854509" y="3327719"/>
              <a:ext cx="868101" cy="86810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0" name="Title 1">
              <a:extLst>
                <a:ext uri="{FF2B5EF4-FFF2-40B4-BE49-F238E27FC236}">
                  <a16:creationId xmlns:a16="http://schemas.microsoft.com/office/drawing/2014/main" id="{F82D3875-578C-9849-9094-D12B6FE410F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82104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1</a:t>
              </a:r>
            </a:p>
          </p:txBody>
        </p:sp>
        <p:sp>
          <p:nvSpPr>
            <p:cNvPr id="21" name="Title 1">
              <a:extLst>
                <a:ext uri="{FF2B5EF4-FFF2-40B4-BE49-F238E27FC236}">
                  <a16:creationId xmlns:a16="http://schemas.microsoft.com/office/drawing/2014/main" id="{C6DB5269-9F92-124F-9EFB-0B5E49CFC12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250206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2</a:t>
              </a:r>
            </a:p>
          </p:txBody>
        </p:sp>
        <p:sp>
          <p:nvSpPr>
            <p:cNvPr id="22" name="Title 1">
              <a:extLst>
                <a:ext uri="{FF2B5EF4-FFF2-40B4-BE49-F238E27FC236}">
                  <a16:creationId xmlns:a16="http://schemas.microsoft.com/office/drawing/2014/main" id="{3DF9AC09-C32F-7848-A0E3-9D5E9CA9800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106732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3" name="Title 1">
              <a:extLst>
                <a:ext uri="{FF2B5EF4-FFF2-40B4-BE49-F238E27FC236}">
                  <a16:creationId xmlns:a16="http://schemas.microsoft.com/office/drawing/2014/main" id="{FCFA7C4A-3612-C345-A189-543B61F29B6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974833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4" name="Title 1">
              <a:extLst>
                <a:ext uri="{FF2B5EF4-FFF2-40B4-BE49-F238E27FC236}">
                  <a16:creationId xmlns:a16="http://schemas.microsoft.com/office/drawing/2014/main" id="{342C6220-558E-134C-ADB9-621C3F5FC88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854509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59D9239-BCD2-0A4E-8663-64AA8D579F28}"/>
              </a:ext>
            </a:extLst>
          </p:cNvPr>
          <p:cNvSpPr txBox="1"/>
          <p:nvPr userDrawn="1"/>
        </p:nvSpPr>
        <p:spPr>
          <a:xfrm>
            <a:off x="4787758" y="3097411"/>
            <a:ext cx="414779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lnSpc>
                <a:spcPct val="10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Minimum font size - </a:t>
            </a:r>
            <a:r>
              <a:rPr lang="en-US" sz="1800" b="1" dirty="0"/>
              <a:t>18pt</a:t>
            </a:r>
            <a:r>
              <a:rPr lang="en-US" sz="1800" b="0" dirty="0"/>
              <a:t>.</a:t>
            </a:r>
          </a:p>
          <a:p>
            <a:pPr marL="214313" indent="-214313">
              <a:lnSpc>
                <a:spcPct val="10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Font weight - </a:t>
            </a:r>
            <a:r>
              <a:rPr lang="en-US" sz="1800" b="1" dirty="0"/>
              <a:t>Bold </a:t>
            </a:r>
            <a:r>
              <a:rPr lang="en-US" sz="1800" b="0" dirty="0"/>
              <a:t>(when used on background colors, for best accessibility).</a:t>
            </a:r>
          </a:p>
          <a:p>
            <a:pPr marL="214313" indent="-214313">
              <a:lnSpc>
                <a:spcPct val="10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Use the Dark Gray </a:t>
            </a:r>
            <a:r>
              <a:rPr lang="en-US" sz="1800" b="1" i="0" dirty="0">
                <a:latin typeface="Arial" panose="020B0604020202020204" pitchFamily="34" charset="0"/>
                <a:cs typeface="Arial" panose="020B0604020202020204" pitchFamily="34" charset="0"/>
              </a:rPr>
              <a:t>#333333 </a:t>
            </a:r>
            <a:r>
              <a:rPr lang="en-US" sz="1800" b="0" dirty="0"/>
              <a:t>Text color on Accent 1 and Accent 2. </a:t>
            </a:r>
          </a:p>
          <a:p>
            <a:pPr marL="214313" indent="-214313">
              <a:lnSpc>
                <a:spcPct val="10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Use the White </a:t>
            </a:r>
            <a:r>
              <a:rPr lang="en-US" sz="1800" b="1" dirty="0"/>
              <a:t>#FFFFFF </a:t>
            </a:r>
            <a:r>
              <a:rPr lang="en-US" sz="1800" b="0" dirty="0"/>
              <a:t>Text color </a:t>
            </a:r>
            <a:br>
              <a:rPr lang="en-US" sz="1800" b="0" dirty="0"/>
            </a:br>
            <a:r>
              <a:rPr lang="en-US" sz="1800" b="0" dirty="0"/>
              <a:t>on Accent 3, Accent 4, and Accent 5.</a:t>
            </a:r>
          </a:p>
        </p:txBody>
      </p:sp>
      <p:pic>
        <p:nvPicPr>
          <p:cNvPr id="36" name="Picture 35" descr="Toastmasters International">
            <a:extLst>
              <a:ext uri="{FF2B5EF4-FFF2-40B4-BE49-F238E27FC236}">
                <a16:creationId xmlns:a16="http://schemas.microsoft.com/office/drawing/2014/main" id="{8BF72C14-AE7D-DC4A-864E-D7EBA7E53E68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37" name="Slide Number Placeholder 5">
            <a:extLst>
              <a:ext uri="{FF2B5EF4-FFF2-40B4-BE49-F238E27FC236}">
                <a16:creationId xmlns:a16="http://schemas.microsoft.com/office/drawing/2014/main" id="{2EA27E51-0793-E544-8591-FBA57276E1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800850" y="6356351"/>
            <a:ext cx="20574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83089892-FC3F-DE4B-905F-F865C80D4D77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208451" y="2019066"/>
            <a:ext cx="4123707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1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 b="0" dirty="0"/>
              <a:t>When utilizing a chart, make sure there is enough color contrast between the text and the background color. Review the example on the next slide.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7C4E626-BB8B-6348-B61F-686CC93DCCCC}"/>
              </a:ext>
            </a:extLst>
          </p:cNvPr>
          <p:cNvGrpSpPr/>
          <p:nvPr userDrawn="1"/>
        </p:nvGrpSpPr>
        <p:grpSpPr>
          <a:xfrm>
            <a:off x="5228969" y="1900357"/>
            <a:ext cx="3255264" cy="868101"/>
            <a:chOff x="6794478" y="3327719"/>
            <a:chExt cx="4340506" cy="868101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B0BA68D4-AE5B-8C4A-BF38-7CF918AA2656}"/>
                </a:ext>
              </a:extLst>
            </p:cNvPr>
            <p:cNvSpPr/>
            <p:nvPr userDrawn="1"/>
          </p:nvSpPr>
          <p:spPr>
            <a:xfrm>
              <a:off x="6794479" y="3327719"/>
              <a:ext cx="868101" cy="868101"/>
            </a:xfrm>
            <a:prstGeom prst="rect">
              <a:avLst/>
            </a:prstGeom>
            <a:solidFill>
              <a:srgbClr val="DB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0C364BB-680C-6240-8CA0-D2553DA18F14}"/>
                </a:ext>
              </a:extLst>
            </p:cNvPr>
            <p:cNvSpPr/>
            <p:nvPr userDrawn="1"/>
          </p:nvSpPr>
          <p:spPr>
            <a:xfrm>
              <a:off x="7662580" y="3327719"/>
              <a:ext cx="868101" cy="868101"/>
            </a:xfrm>
            <a:prstGeom prst="rect">
              <a:avLst/>
            </a:prstGeom>
            <a:solidFill>
              <a:srgbClr val="C08D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A347933-437F-A14E-AC39-0FB26BE82589}"/>
                </a:ext>
              </a:extLst>
            </p:cNvPr>
            <p:cNvSpPr/>
            <p:nvPr userDrawn="1"/>
          </p:nvSpPr>
          <p:spPr>
            <a:xfrm>
              <a:off x="8530681" y="3327719"/>
              <a:ext cx="868101" cy="868101"/>
            </a:xfrm>
            <a:prstGeom prst="rect">
              <a:avLst/>
            </a:prstGeom>
            <a:solidFill>
              <a:srgbClr val="A662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4762A448-4595-7D4F-B69B-9AF39DB63FA1}"/>
                </a:ext>
              </a:extLst>
            </p:cNvPr>
            <p:cNvSpPr/>
            <p:nvPr userDrawn="1"/>
          </p:nvSpPr>
          <p:spPr>
            <a:xfrm>
              <a:off x="9398782" y="3327719"/>
              <a:ext cx="868101" cy="868101"/>
            </a:xfrm>
            <a:prstGeom prst="rect">
              <a:avLst/>
            </a:prstGeom>
            <a:solidFill>
              <a:srgbClr val="8D3B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286116F-D63B-F642-8669-03431C9160A6}"/>
                </a:ext>
              </a:extLst>
            </p:cNvPr>
            <p:cNvSpPr/>
            <p:nvPr userDrawn="1"/>
          </p:nvSpPr>
          <p:spPr>
            <a:xfrm>
              <a:off x="10266883" y="3327719"/>
              <a:ext cx="868101" cy="868101"/>
            </a:xfrm>
            <a:prstGeom prst="rect">
              <a:avLst/>
            </a:prstGeom>
            <a:solidFill>
              <a:srgbClr val="7724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itle 1">
              <a:extLst>
                <a:ext uri="{FF2B5EF4-FFF2-40B4-BE49-F238E27FC236}">
                  <a16:creationId xmlns:a16="http://schemas.microsoft.com/office/drawing/2014/main" id="{F5728252-E5B7-3041-8C08-82EB643192E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794478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1</a:t>
              </a:r>
            </a:p>
          </p:txBody>
        </p:sp>
        <p:sp>
          <p:nvSpPr>
            <p:cNvPr id="57" name="Title 1">
              <a:extLst>
                <a:ext uri="{FF2B5EF4-FFF2-40B4-BE49-F238E27FC236}">
                  <a16:creationId xmlns:a16="http://schemas.microsoft.com/office/drawing/2014/main" id="{664024AC-718D-F549-8AE2-699DDB6F8684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662580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2</a:t>
              </a:r>
            </a:p>
          </p:txBody>
        </p:sp>
        <p:sp>
          <p:nvSpPr>
            <p:cNvPr id="58" name="Title 1">
              <a:extLst>
                <a:ext uri="{FF2B5EF4-FFF2-40B4-BE49-F238E27FC236}">
                  <a16:creationId xmlns:a16="http://schemas.microsoft.com/office/drawing/2014/main" id="{01015F97-DA01-E541-BB59-426C36A1613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519106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59" name="Title 1">
              <a:extLst>
                <a:ext uri="{FF2B5EF4-FFF2-40B4-BE49-F238E27FC236}">
                  <a16:creationId xmlns:a16="http://schemas.microsoft.com/office/drawing/2014/main" id="{8C2BEE27-FBCB-E64B-9D9A-E9FA19420092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9387207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60" name="Title 1">
              <a:extLst>
                <a:ext uri="{FF2B5EF4-FFF2-40B4-BE49-F238E27FC236}">
                  <a16:creationId xmlns:a16="http://schemas.microsoft.com/office/drawing/2014/main" id="{BDEC0F33-BDB9-FA40-BC6C-1DE0B079BCA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0266883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90639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A48444-4B07-B044-ACC3-CF2ABB51A949}"/>
              </a:ext>
            </a:extLst>
          </p:cNvPr>
          <p:cNvSpPr/>
          <p:nvPr userDrawn="1"/>
        </p:nvSpPr>
        <p:spPr>
          <a:xfrm rot="10800000"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74E2BD-0C58-E64B-AB95-36840E71C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3200400"/>
            <a:ext cx="6858000" cy="73152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65A1A-B737-B943-8F8E-C68DC1ACD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195570"/>
            <a:ext cx="68580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89A3AF-4EDC-4043-804E-E87D504FBF6B}"/>
              </a:ext>
            </a:extLst>
          </p:cNvPr>
          <p:cNvCxnSpPr/>
          <p:nvPr userDrawn="1"/>
        </p:nvCxnSpPr>
        <p:spPr>
          <a:xfrm>
            <a:off x="1066800" y="2743200"/>
            <a:ext cx="7010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BD653AE7-8FAF-5843-8098-5741B24003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84060" y="1830811"/>
            <a:ext cx="2775881" cy="42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514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ac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FA328B8-6E37-7446-9BC7-6180D95BFCB3}"/>
              </a:ext>
            </a:extLst>
          </p:cNvPr>
          <p:cNvSpPr/>
          <p:nvPr userDrawn="1"/>
        </p:nvSpPr>
        <p:spPr>
          <a:xfrm rot="10800000"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2420E5-B19B-524A-8BC9-508D147EF32B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2571DF-71AA-4440-B3A3-E8860BAC22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831CCC52-C97D-9147-B3F2-F76FA1B258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06867"/>
            <a:ext cx="6858000" cy="2084569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77752C60-69DE-9842-A9F7-1CA8388F22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358503"/>
            <a:ext cx="68580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Section subtitle</a:t>
            </a:r>
          </a:p>
        </p:txBody>
      </p:sp>
    </p:spTree>
    <p:extLst>
      <p:ext uri="{BB962C8B-B14F-4D97-AF65-F5344CB8AC3E}">
        <p14:creationId xmlns:p14="http://schemas.microsoft.com/office/powerpoint/2010/main" val="25553250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3AE9D-042A-DD42-9A11-F79F2844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3"/>
            <a:ext cx="8735525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19004-5E21-B147-B0EB-1A69AD8C29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08450" y="1520042"/>
            <a:ext cx="8735525" cy="43582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BB276-9101-0D4D-A13B-A773BD15A6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560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2DB36-0E37-3E4F-846E-FFE754041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3"/>
            <a:ext cx="8735525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CB7B1-BD73-384F-B626-099E8AB1C16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08451" y="1535081"/>
            <a:ext cx="4231386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BAA05-1B10-1D4A-BBC2-304E5EEDACA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706451" y="1535081"/>
            <a:ext cx="4229100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0DD411A-1AC0-4C4B-B7F9-D6B8D5E7DF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088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and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46EA6-B167-1647-B82D-DC3F21AF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3875"/>
            <a:ext cx="8735525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25187-523C-DC4E-B373-33ABFAF3AC5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8451" y="1222717"/>
            <a:ext cx="4231386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5F897F-8F77-C642-9F94-C50E3197BA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08451" y="2046629"/>
            <a:ext cx="4231386" cy="38207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00E7DB-782E-2C45-8167-CDD0EA86BAD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712589" y="1222717"/>
            <a:ext cx="4231386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B53DB2-837A-1E41-952E-52B252EFBAD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712589" y="2046629"/>
            <a:ext cx="4231386" cy="38207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C63D21-C33D-9E4F-9EDB-EE6548FFC5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6704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3875"/>
            <a:ext cx="8735525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1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3875"/>
            <a:ext cx="8735525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41311304-9C98-8B49-B434-134184A09B3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6500" y="2005584"/>
            <a:ext cx="2400300" cy="3140075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0320AC0-0FC1-8C47-8026-8DEF53359BF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71850" y="2011680"/>
            <a:ext cx="2400300" cy="3136392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ln>
                  <a:noFill/>
                </a:ln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6B3F4821-83A2-084E-87B9-80099BFD857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1981201"/>
            <a:ext cx="2400300" cy="3140075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AD38DF34-14F9-5F41-8070-1BD3DEF20C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362200"/>
            <a:ext cx="2057400" cy="304800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D5DF8844-5287-1E4A-BF7D-DE2C1E03B2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57950" y="2362200"/>
            <a:ext cx="2057400" cy="304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3E7AE11-2C77-954A-BEF0-800001182D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43300" y="2362200"/>
            <a:ext cx="2057400" cy="304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8567625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3875"/>
            <a:ext cx="8735525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B08850D-4BB6-9B4A-BD38-F67B372135E5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>
          <a:xfrm>
            <a:off x="6800850" y="6356351"/>
            <a:ext cx="20574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Picture Placeholder 14">
            <a:extLst>
              <a:ext uri="{FF2B5EF4-FFF2-40B4-BE49-F238E27FC236}">
                <a16:creationId xmlns:a16="http://schemas.microsoft.com/office/drawing/2014/main" id="{FEFAAFB2-F085-7C45-83CA-83440B43306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38144" y="1953118"/>
            <a:ext cx="2267712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5B2C76A9-8A29-1749-877C-EB0951145D4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38144" y="4024190"/>
            <a:ext cx="2267712" cy="1365954"/>
          </a:xfrm>
          <a:prstGeom prst="roundRect">
            <a:avLst>
              <a:gd name="adj" fmla="val 942"/>
            </a:avLst>
          </a:prstGeom>
          <a:solidFill>
            <a:schemeClr val="accent4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E1DDEA7-4636-4B44-A778-339D624AE45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561588" y="4244697"/>
            <a:ext cx="2020824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685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25" name="Picture Placeholder 14">
            <a:extLst>
              <a:ext uri="{FF2B5EF4-FFF2-40B4-BE49-F238E27FC236}">
                <a16:creationId xmlns:a16="http://schemas.microsoft.com/office/drawing/2014/main" id="{7C3B7E9B-5A32-3946-B082-6F9840B8FBFA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31887" y="1953118"/>
            <a:ext cx="2267712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605E9A03-A7A7-B146-AEDC-7002E190CAC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1887" y="4024190"/>
            <a:ext cx="2267712" cy="1365954"/>
          </a:xfrm>
          <a:prstGeom prst="roundRect">
            <a:avLst>
              <a:gd name="adj" fmla="val 942"/>
            </a:avLst>
          </a:prstGeom>
          <a:solidFill>
            <a:schemeClr val="accent4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2A27905D-FDD1-A047-991C-F38E6608915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5331" y="4244697"/>
            <a:ext cx="2020824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685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30" name="Picture Placeholder 14">
            <a:extLst>
              <a:ext uri="{FF2B5EF4-FFF2-40B4-BE49-F238E27FC236}">
                <a16:creationId xmlns:a16="http://schemas.microsoft.com/office/drawing/2014/main" id="{BBE3524F-1768-544A-A0EE-1D48EF57EDC6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6146327" y="1953118"/>
            <a:ext cx="2267712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557EF7F8-61F7-EC4A-A4D5-6E4FF0955A6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146327" y="4024190"/>
            <a:ext cx="2267712" cy="1365954"/>
          </a:xfrm>
          <a:prstGeom prst="roundRect">
            <a:avLst>
              <a:gd name="adj" fmla="val 942"/>
            </a:avLst>
          </a:prstGeom>
          <a:solidFill>
            <a:schemeClr val="accent4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D642BA01-C144-4E4E-83D8-A7F03B7E550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69771" y="4244697"/>
            <a:ext cx="2020824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685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</p:spTree>
    <p:extLst>
      <p:ext uri="{BB962C8B-B14F-4D97-AF65-F5344CB8AC3E}">
        <p14:creationId xmlns:p14="http://schemas.microsoft.com/office/powerpoint/2010/main" val="11175419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3BB70D1-0EB6-DD49-8FD2-223012A14359}"/>
              </a:ext>
            </a:extLst>
          </p:cNvPr>
          <p:cNvSpPr/>
          <p:nvPr userDrawn="1"/>
        </p:nvSpPr>
        <p:spPr>
          <a:xfrm rot="10800000"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934E530-1F84-824F-A028-D69E97EA42DE}"/>
              </a:ext>
            </a:extLst>
          </p:cNvPr>
          <p:cNvSpPr/>
          <p:nvPr userDrawn="1"/>
        </p:nvSpPr>
        <p:spPr>
          <a:xfrm>
            <a:off x="-1" y="6212926"/>
            <a:ext cx="9144001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F8A999C-0087-BC45-BE3A-07CB596C38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1" name="Slide Number Placeholder 14">
            <a:extLst>
              <a:ext uri="{FF2B5EF4-FFF2-40B4-BE49-F238E27FC236}">
                <a16:creationId xmlns:a16="http://schemas.microsoft.com/office/drawing/2014/main" id="{C6560A38-A704-1643-95E2-903AED7EF7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008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290A785-D26A-7E4C-86A1-21F3791B8D40}"/>
              </a:ext>
            </a:extLst>
          </p:cNvPr>
          <p:cNvSpPr/>
          <p:nvPr userDrawn="1"/>
        </p:nvSpPr>
        <p:spPr>
          <a:xfrm>
            <a:off x="2656068" y="1066800"/>
            <a:ext cx="5293237" cy="4273994"/>
          </a:xfrm>
          <a:prstGeom prst="roundRect">
            <a:avLst>
              <a:gd name="adj" fmla="val 0"/>
            </a:avLst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350" dirty="0">
              <a:latin typeface="+mj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C2BD87-F8DD-AB4C-9DF5-6C08C071ED14}"/>
              </a:ext>
            </a:extLst>
          </p:cNvPr>
          <p:cNvSpPr/>
          <p:nvPr userDrawn="1"/>
        </p:nvSpPr>
        <p:spPr>
          <a:xfrm>
            <a:off x="1194695" y="1600200"/>
            <a:ext cx="2333624" cy="31593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+mj-lt"/>
            </a:endParaRP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303784E8-B995-BE4F-A2A3-1E92259D3B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94695" y="1600200"/>
            <a:ext cx="2333625" cy="31593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0" name="Text Placeholder 22">
            <a:extLst>
              <a:ext uri="{FF2B5EF4-FFF2-40B4-BE49-F238E27FC236}">
                <a16:creationId xmlns:a16="http://schemas.microsoft.com/office/drawing/2014/main" id="{F454C8B4-8754-834B-AB87-949DA810BF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33799" y="2106202"/>
            <a:ext cx="4010025" cy="1190926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 algn="ctr">
              <a:buNone/>
              <a:defRPr sz="3200" b="1" i="0">
                <a:solidFill>
                  <a:schemeClr val="tx1"/>
                </a:solidFill>
                <a:latin typeface="+mj-lt"/>
              </a:defRPr>
            </a:lvl1pPr>
            <a:lvl2pPr marL="3429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685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First &amp; Last Name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B8154948-30E9-9447-AB8B-339EAE09B22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33799" y="3352800"/>
            <a:ext cx="4010025" cy="381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>
              <a:buNone/>
              <a:defRPr sz="2400" b="0" i="0">
                <a:solidFill>
                  <a:schemeClr val="tx1"/>
                </a:solidFill>
                <a:latin typeface="+mj-lt"/>
              </a:defRPr>
            </a:lvl1pPr>
            <a:lvl2pPr marL="3429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685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147649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1533490-F6B7-8E4E-A459-4FCF4FBEDC90}"/>
              </a:ext>
            </a:extLst>
          </p:cNvPr>
          <p:cNvSpPr/>
          <p:nvPr userDrawn="1"/>
        </p:nvSpPr>
        <p:spPr>
          <a:xfrm rot="10800000"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2A27FD-DCD3-3544-B54F-6CE33927D8BA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E1A26D-EB33-8F4E-A7C1-B115F0C7DC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8" name="Slide Number Placeholder 14">
            <a:extLst>
              <a:ext uri="{FF2B5EF4-FFF2-40B4-BE49-F238E27FC236}">
                <a16:creationId xmlns:a16="http://schemas.microsoft.com/office/drawing/2014/main" id="{C53AC068-BC9E-984C-A35F-5DC6B5D825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008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237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3707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1535081"/>
            <a:ext cx="4123707" cy="43323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73AA123F-7D5D-5743-842F-4FD61F2A7E5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0" y="0"/>
            <a:ext cx="4574286" cy="621792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9362277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CBC6FF-D0F0-194A-9730-69A23927DE9B}"/>
              </a:ext>
            </a:extLst>
          </p:cNvPr>
          <p:cNvSpPr/>
          <p:nvPr userDrawn="1"/>
        </p:nvSpPr>
        <p:spPr>
          <a:xfrm>
            <a:off x="4572000" y="0"/>
            <a:ext cx="4572000" cy="620877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1658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1535080"/>
            <a:ext cx="4123707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36AC97-D6BB-CF45-B568-D12F1D2C17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22317" y="419100"/>
            <a:ext cx="4121658" cy="5448300"/>
          </a:xfrm>
          <a:prstGeom prst="rect">
            <a:avLst/>
          </a:prstGeo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6014949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F07589F-E1F7-7E41-A94A-40F97A209CB2}"/>
              </a:ext>
            </a:extLst>
          </p:cNvPr>
          <p:cNvSpPr/>
          <p:nvPr userDrawn="1"/>
        </p:nvSpPr>
        <p:spPr>
          <a:xfrm rot="10800000"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3707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2019066"/>
            <a:ext cx="4123707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304800" y="1476768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25C8691-7E6F-6449-8F4B-64C12952E9C9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EE5ACE5E-8C71-F84C-84A2-7ADD0A4CE8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0" y="0"/>
            <a:ext cx="4574286" cy="621792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9B1453C-651F-3C43-80D2-B2F170E370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6" name="Slide Number Placeholder 14">
            <a:extLst>
              <a:ext uri="{FF2B5EF4-FFF2-40B4-BE49-F238E27FC236}">
                <a16:creationId xmlns:a16="http://schemas.microsoft.com/office/drawing/2014/main" id="{27999B02-0C59-D045-800E-22426F3B9A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008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4314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0A30F4F-8A63-D94E-9433-0A3387B80543}"/>
              </a:ext>
            </a:extLst>
          </p:cNvPr>
          <p:cNvSpPr/>
          <p:nvPr userDrawn="1"/>
        </p:nvSpPr>
        <p:spPr>
          <a:xfrm rot="10800000"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4572000" y="0"/>
            <a:ext cx="4572000" cy="620877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1658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2019066"/>
            <a:ext cx="4123707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304800" y="1476768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A0FBEA-C105-AC49-830C-94C748A670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13892" y="419100"/>
            <a:ext cx="4121658" cy="5448300"/>
          </a:xfrm>
          <a:prstGeom prst="rect">
            <a:avLst/>
          </a:prstGeo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A11376-EE0E-454A-8528-A1A8B2FD9D25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Slide Number Placeholder 14">
            <a:extLst>
              <a:ext uri="{FF2B5EF4-FFF2-40B4-BE49-F238E27FC236}">
                <a16:creationId xmlns:a16="http://schemas.microsoft.com/office/drawing/2014/main" id="{E81ED123-D24E-E74C-B4BD-8BAD52344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008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792B85E-520F-534A-9234-D1DA942EA5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375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3000"/>
            <a:ext cx="9144000" cy="508406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F793A9-ACD0-8144-BA76-AC9911BA49FB}"/>
              </a:ext>
            </a:extLst>
          </p:cNvPr>
          <p:cNvSpPr/>
          <p:nvPr userDrawn="1"/>
        </p:nvSpPr>
        <p:spPr>
          <a:xfrm>
            <a:off x="0" y="-1"/>
            <a:ext cx="9144000" cy="11430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E3B808-8450-C749-BE34-83F3433544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4"/>
            <a:ext cx="8735525" cy="6450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1FA9E0-A75C-1C46-AB6F-6A5E7D665B54}"/>
              </a:ext>
            </a:extLst>
          </p:cNvPr>
          <p:cNvCxnSpPr/>
          <p:nvPr userDrawn="1"/>
        </p:nvCxnSpPr>
        <p:spPr>
          <a:xfrm>
            <a:off x="304800" y="989880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1445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2C2C183-B8EF-4146-BBB7-86F4368F33CF}"/>
              </a:ext>
            </a:extLst>
          </p:cNvPr>
          <p:cNvSpPr/>
          <p:nvPr userDrawn="1"/>
        </p:nvSpPr>
        <p:spPr>
          <a:xfrm rot="10800000"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7AD48D7-EAA2-964B-A120-85C67653E646}"/>
              </a:ext>
            </a:extLst>
          </p:cNvPr>
          <p:cNvCxnSpPr/>
          <p:nvPr userDrawn="1"/>
        </p:nvCxnSpPr>
        <p:spPr>
          <a:xfrm>
            <a:off x="304802" y="989880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3001"/>
            <a:ext cx="9144000" cy="571499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632447-B762-F14C-9D91-BE4817800ADD}"/>
              </a:ext>
            </a:extLst>
          </p:cNvPr>
          <p:cNvSpPr/>
          <p:nvPr userDrawn="1"/>
        </p:nvSpPr>
        <p:spPr>
          <a:xfrm>
            <a:off x="0" y="-1"/>
            <a:ext cx="9144000" cy="11430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4"/>
            <a:ext cx="8735525" cy="6450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EF7B8B-DC7E-A14C-8B53-C948B4015EC6}"/>
              </a:ext>
            </a:extLst>
          </p:cNvPr>
          <p:cNvCxnSpPr/>
          <p:nvPr userDrawn="1"/>
        </p:nvCxnSpPr>
        <p:spPr>
          <a:xfrm>
            <a:off x="304800" y="989880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4452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image" Target="../media/image2.emf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65278B8-008E-F549-82E1-0C807CDEB612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rgbClr val="004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39BE9D-B1D3-564A-82E1-F35C8A6D2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37" y="1598532"/>
            <a:ext cx="8735526" cy="4269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F782093C-5F6F-DB4E-8069-C0C7B9902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4"/>
            <a:ext cx="8735525" cy="645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3472CA6-F87F-A14B-8F68-9F82D1D88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008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9D0EE2-196A-704E-B498-12C51A4ABFD0}"/>
              </a:ext>
            </a:extLst>
          </p:cNvPr>
          <p:cNvCxnSpPr/>
          <p:nvPr userDrawn="1"/>
        </p:nvCxnSpPr>
        <p:spPr>
          <a:xfrm>
            <a:off x="304800" y="989880"/>
            <a:ext cx="5334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oastmasters International">
            <a:extLst>
              <a:ext uri="{FF2B5EF4-FFF2-40B4-BE49-F238E27FC236}">
                <a16:creationId xmlns:a16="http://schemas.microsoft.com/office/drawing/2014/main" id="{15BDFDEE-D33D-9C4B-9902-6C99688EE39C}"/>
              </a:ext>
            </a:extLst>
          </p:cNvPr>
          <p:cNvPicPr>
            <a:picLocks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894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0" r:id="rId3"/>
    <p:sldLayoutId id="2147483652" r:id="rId4"/>
    <p:sldLayoutId id="2147483653" r:id="rId5"/>
    <p:sldLayoutId id="2147483654" r:id="rId6"/>
    <p:sldLayoutId id="2147483687" r:id="rId7"/>
    <p:sldLayoutId id="2147483689" r:id="rId8"/>
    <p:sldLayoutId id="2147483690" r:id="rId9"/>
    <p:sldLayoutId id="2147483661" r:id="rId10"/>
    <p:sldLayoutId id="2147483663" r:id="rId11"/>
    <p:sldLayoutId id="2147483666" r:id="rId12"/>
    <p:sldLayoutId id="2147483660" r:id="rId13"/>
    <p:sldLayoutId id="2147483664" r:id="rId14"/>
    <p:sldLayoutId id="2147483667" r:id="rId15"/>
    <p:sldLayoutId id="2147483658" r:id="rId16"/>
    <p:sldLayoutId id="2147483659" r:id="rId17"/>
    <p:sldLayoutId id="2147483670" r:id="rId18"/>
  </p:sldLayoutIdLst>
  <p:txStyles>
    <p:titleStyle>
      <a:lvl1pPr marL="0" indent="0" algn="l" defTabSz="6858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None/>
        <a:defRPr sz="3600" b="1" kern="1200">
          <a:solidFill>
            <a:srgbClr val="333333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180" userDrawn="1">
          <p15:clr>
            <a:srgbClr val="F26B43"/>
          </p15:clr>
        </p15:guide>
        <p15:guide id="3" pos="5580" userDrawn="1">
          <p15:clr>
            <a:srgbClr val="F26B43"/>
          </p15:clr>
        </p15:guide>
        <p15:guide id="4" orient="horz" pos="264" userDrawn="1">
          <p15:clr>
            <a:srgbClr val="F26B43"/>
          </p15:clr>
        </p15:guide>
        <p15:guide id="5" pos="2880" userDrawn="1">
          <p15:clr>
            <a:srgbClr val="F26B43"/>
          </p15:clr>
        </p15:guide>
        <p15:guide id="6" orient="horz" pos="1008" userDrawn="1">
          <p15:clr>
            <a:srgbClr val="F26B43"/>
          </p15:clr>
        </p15:guide>
        <p15:guide id="7" pos="126" userDrawn="1">
          <p15:clr>
            <a:srgbClr val="F26B43"/>
          </p15:clr>
        </p15:guide>
        <p15:guide id="8" pos="5634" userDrawn="1">
          <p15:clr>
            <a:srgbClr val="F26B43"/>
          </p15:clr>
        </p15:guide>
        <p15:guide id="9" orient="horz" pos="3768" userDrawn="1">
          <p15:clr>
            <a:srgbClr val="F26B43"/>
          </p15:clr>
        </p15:guide>
        <p15:guide id="10" orient="horz" pos="3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9B1475-D9FA-2D4C-95BD-56F965914856}"/>
              </a:ext>
            </a:extLst>
          </p:cNvPr>
          <p:cNvSpPr/>
          <p:nvPr userDrawn="1"/>
        </p:nvSpPr>
        <p:spPr>
          <a:xfrm rot="10800000"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5278B8-008E-F549-82E1-0C807CDEB612}"/>
              </a:ext>
            </a:extLst>
          </p:cNvPr>
          <p:cNvSpPr/>
          <p:nvPr userDrawn="1"/>
        </p:nvSpPr>
        <p:spPr>
          <a:xfrm>
            <a:off x="-1" y="6212926"/>
            <a:ext cx="9144001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39BE9D-B1D3-564A-82E1-F35C8A6D2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37" y="1598532"/>
            <a:ext cx="8735526" cy="4269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F782093C-5F6F-DB4E-8069-C0C7B9902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4"/>
            <a:ext cx="8735525" cy="645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3472CA6-F87F-A14B-8F68-9F82D1D88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008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9D0EE2-196A-704E-B498-12C51A4ABFD0}"/>
              </a:ext>
            </a:extLst>
          </p:cNvPr>
          <p:cNvCxnSpPr/>
          <p:nvPr userDrawn="1"/>
        </p:nvCxnSpPr>
        <p:spPr>
          <a:xfrm>
            <a:off x="304800" y="989880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3D5FEF2E-F680-A745-A671-574F04AC220F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7961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88" r:id="rId7"/>
    <p:sldLayoutId id="2147483692" r:id="rId8"/>
    <p:sldLayoutId id="2147483691" r:id="rId9"/>
    <p:sldLayoutId id="2147483678" r:id="rId10"/>
    <p:sldLayoutId id="2147483679" r:id="rId11"/>
    <p:sldLayoutId id="2147483681" r:id="rId12"/>
    <p:sldLayoutId id="2147483682" r:id="rId13"/>
    <p:sldLayoutId id="2147483684" r:id="rId14"/>
    <p:sldLayoutId id="2147483685" r:id="rId15"/>
    <p:sldLayoutId id="2147483686" r:id="rId16"/>
  </p:sldLayoutIdLst>
  <p:txStyles>
    <p:titleStyle>
      <a:lvl1pPr marL="0" indent="0" algn="l" defTabSz="6858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180" userDrawn="1">
          <p15:clr>
            <a:srgbClr val="F26B43"/>
          </p15:clr>
        </p15:guide>
        <p15:guide id="3" pos="5580" userDrawn="1">
          <p15:clr>
            <a:srgbClr val="F26B43"/>
          </p15:clr>
        </p15:guide>
        <p15:guide id="4" orient="horz" pos="264" userDrawn="1">
          <p15:clr>
            <a:srgbClr val="F26B43"/>
          </p15:clr>
        </p15:guide>
        <p15:guide id="5" pos="2880" userDrawn="1">
          <p15:clr>
            <a:srgbClr val="F26B43"/>
          </p15:clr>
        </p15:guide>
        <p15:guide id="6" orient="horz" pos="1008" userDrawn="1">
          <p15:clr>
            <a:srgbClr val="F26B43"/>
          </p15:clr>
        </p15:guide>
        <p15:guide id="7" pos="126" userDrawn="1">
          <p15:clr>
            <a:srgbClr val="F26B43"/>
          </p15:clr>
        </p15:guide>
        <p15:guide id="8" pos="5634" userDrawn="1">
          <p15:clr>
            <a:srgbClr val="F26B43"/>
          </p15:clr>
        </p15:guide>
        <p15:guide id="9" orient="horz" pos="3768" userDrawn="1">
          <p15:clr>
            <a:srgbClr val="F26B43"/>
          </p15:clr>
        </p15:guide>
        <p15:guide id="10" orient="horz" pos="36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64B49-3275-304E-93C5-D45AEE032E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General Evaluator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9918C5-6FAE-1E4A-B76E-5C27E234DC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2249" y="4195570"/>
            <a:ext cx="8481848" cy="19740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General Evaluator leads the Evaluation portion of the meeting and evaluates the </a:t>
            </a:r>
            <a:r>
              <a:rPr lang="en-US" sz="2800" b="0" i="0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entire 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meeting. </a:t>
            </a:r>
          </a:p>
          <a:p>
            <a:endParaRPr lang="en-US" dirty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(Facilitator Laverne Brown)</a:t>
            </a:r>
            <a:endParaRPr lang="en-US" dirty="0">
              <a:latin typeface="Calibri"/>
              <a:cs typeface="Calibr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629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191D3-4EBE-67A1-F658-859260898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3"/>
            <a:ext cx="8735525" cy="649224"/>
          </a:xfrm>
        </p:spPr>
        <p:txBody>
          <a:bodyPr anchor="ctr">
            <a:normAutofit/>
          </a:bodyPr>
          <a:lstStyle/>
          <a:p>
            <a:r>
              <a:rPr lang="en-US" dirty="0"/>
              <a:t>General Evaluator Role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9F1E1-CDF2-B237-E24E-876D3CBD73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8451" y="1535081"/>
            <a:ext cx="4231386" cy="4332319"/>
          </a:xfrm>
        </p:spPr>
        <p:txBody>
          <a:bodyPr>
            <a:normAutofit fontScale="92500" lnSpcReduction="10000"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200" dirty="0">
                <a:effectLst/>
              </a:rPr>
              <a:t>Explain the purpose and benefits of evaluations to the group.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endParaRPr lang="en-US" sz="2200" dirty="0">
              <a:effectLst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200" dirty="0">
                <a:effectLst/>
              </a:rPr>
              <a:t>The GE takes over from the Toastmaster as the "emcee" of the meeting.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200" dirty="0">
                <a:effectLst/>
              </a:rPr>
              <a:t>Welcomes each of the speech evaluators to present their reports.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200" dirty="0">
                <a:effectLst/>
              </a:rPr>
              <a:t>Welcomes the Grammarian, Ah Counter, and Timer and asks for their reports.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200" dirty="0">
                <a:effectLst/>
              </a:rPr>
              <a:t>Gives their evaluation of the entire meeting.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200" dirty="0">
                <a:effectLst/>
              </a:rPr>
              <a:t>Hands the meeting back to the Toastmaster to finish the meeting.</a:t>
            </a:r>
          </a:p>
          <a:p>
            <a:endParaRPr lang="en-US" sz="2200" dirty="0"/>
          </a:p>
        </p:txBody>
      </p:sp>
      <p:pic>
        <p:nvPicPr>
          <p:cNvPr id="17" name="Content Placeholder 16" descr="A white paper with black text">
            <a:extLst>
              <a:ext uri="{FF2B5EF4-FFF2-40B4-BE49-F238E27FC236}">
                <a16:creationId xmlns:a16="http://schemas.microsoft.com/office/drawing/2014/main" id="{6C9FB2D9-5685-53F6-244D-F186A42635C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04165" y="2573007"/>
            <a:ext cx="4229100" cy="1766874"/>
          </a:xfrm>
          <a:noFill/>
        </p:spPr>
      </p:pic>
    </p:spTree>
    <p:extLst>
      <p:ext uri="{BB962C8B-B14F-4D97-AF65-F5344CB8AC3E}">
        <p14:creationId xmlns:p14="http://schemas.microsoft.com/office/powerpoint/2010/main" val="3941055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B2D32-DB4C-EAFC-46A0-59F964F82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Evaluator: Tips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7E5FBF-BC81-2BB1-4ED2-AFD2C96B9221}"/>
              </a:ext>
            </a:extLst>
          </p:cNvPr>
          <p:cNvSpPr txBox="1"/>
          <p:nvPr/>
        </p:nvSpPr>
        <p:spPr>
          <a:xfrm>
            <a:off x="91407" y="1443841"/>
            <a:ext cx="815154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BEFORE the MEETING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Have a copy of the agenda in front of you at all times.</a:t>
            </a:r>
          </a:p>
          <a:p>
            <a:r>
              <a:rPr lang="en-US" dirty="0"/>
              <a:t>2)  Observe how guest are welcomed and any other attributes that creates an experience</a:t>
            </a:r>
          </a:p>
          <a:p>
            <a:endParaRPr lang="en-US" dirty="0"/>
          </a:p>
          <a:p>
            <a:r>
              <a:rPr lang="en-US" b="1" dirty="0"/>
              <a:t>DURING the MEETING</a:t>
            </a:r>
          </a:p>
          <a:p>
            <a:r>
              <a:rPr lang="en-US" dirty="0"/>
              <a:t>1) Pay close attention to each segment of the meeting and take notes.</a:t>
            </a:r>
          </a:p>
          <a:p>
            <a:r>
              <a:rPr lang="en-US" dirty="0"/>
              <a:t>2) Did the meeting start on time?</a:t>
            </a:r>
          </a:p>
          <a:p>
            <a:r>
              <a:rPr lang="en-US" dirty="0"/>
              <a:t>3) Was the Grammarian, Ah Counter &amp; Timer prepared?</a:t>
            </a:r>
          </a:p>
          <a:p>
            <a:r>
              <a:rPr lang="en-US" dirty="0"/>
              <a:t>4) Did the meeting stay w/in the allotted timeframe? </a:t>
            </a:r>
          </a:p>
          <a:p>
            <a:pPr marL="342900" indent="-342900">
              <a:buAutoNum type="arabicParenR"/>
            </a:pPr>
            <a:endParaRPr lang="en-US" dirty="0"/>
          </a:p>
          <a:p>
            <a:r>
              <a:rPr lang="en-US" b="1" dirty="0"/>
              <a:t>AFTER the MEETING</a:t>
            </a:r>
          </a:p>
          <a:p>
            <a:pPr marL="342900" indent="-342900">
              <a:buAutoNum type="arabicParenR"/>
            </a:pPr>
            <a:r>
              <a:rPr lang="en-US" dirty="0"/>
              <a:t>If there is time ask the timer to give you 1-2 mins to write your evaluation, if we are running behind use the notes you took during the meeting. </a:t>
            </a:r>
          </a:p>
          <a:p>
            <a:pPr marL="342900" indent="-342900">
              <a:buAutoNum type="arabicParenR"/>
            </a:pPr>
            <a:r>
              <a:rPr lang="en-US" dirty="0"/>
              <a:t>In your evaluation offer 3 strengths, 2 area of improvement and 1 WOW!</a:t>
            </a:r>
          </a:p>
          <a:p>
            <a:endParaRPr lang="en-US" dirty="0"/>
          </a:p>
          <a:p>
            <a:pPr lvl="2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604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B2D32-DB4C-EAFC-46A0-59F964F82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Evaluator - Tidbits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83A631-E796-6DA9-48C9-27CBD9B0FFF7}"/>
              </a:ext>
            </a:extLst>
          </p:cNvPr>
          <p:cNvSpPr txBox="1"/>
          <p:nvPr/>
        </p:nvSpPr>
        <p:spPr>
          <a:xfrm>
            <a:off x="111512" y="1401550"/>
            <a:ext cx="883246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Partner with the Sergeant At Arms to make sure the following roles are filled, and each Toastmaster is in the meeting: Grammarian, Ah Counter &amp; Timer</a:t>
            </a:r>
          </a:p>
          <a:p>
            <a:endParaRPr lang="en-US" dirty="0"/>
          </a:p>
          <a:p>
            <a:r>
              <a:rPr lang="en-US" dirty="0"/>
              <a:t>Pay attention to the timing of each section of the meeting and help each Toastmaster along if we are running short on time.</a:t>
            </a:r>
          </a:p>
          <a:p>
            <a:endParaRPr lang="en-US" dirty="0"/>
          </a:p>
          <a:p>
            <a:r>
              <a:rPr lang="en-US" dirty="0"/>
              <a:t>Provide an accurate assessment and meaningful suggestions on club proceedings such as timeliness, enthusiasm, preparation, organization, and performance of duties. </a:t>
            </a:r>
          </a:p>
          <a:p>
            <a:endParaRPr lang="en-US" dirty="0"/>
          </a:p>
          <a:p>
            <a:r>
              <a:rPr lang="en-US" dirty="0"/>
              <a:t>Try to include the Word Of The Day in your report as often as you can.</a:t>
            </a:r>
          </a:p>
          <a:p>
            <a:endParaRPr lang="en-US" dirty="0"/>
          </a:p>
          <a:p>
            <a:endParaRPr lang="en-US" dirty="0"/>
          </a:p>
          <a:p>
            <a:pPr algn="ctr"/>
            <a:r>
              <a:rPr lang="en-US" b="0" i="1" dirty="0">
                <a:solidFill>
                  <a:srgbClr val="444444"/>
                </a:solidFill>
                <a:effectLst/>
                <a:latin typeface="Lora Italic"/>
              </a:rPr>
              <a:t>"The goal is not to be perfect by the end. The goal is to be better tomorrow."</a:t>
            </a:r>
          </a:p>
          <a:p>
            <a:pPr algn="ctr"/>
            <a:r>
              <a:rPr lang="en-US" b="0" i="0" dirty="0">
                <a:solidFill>
                  <a:srgbClr val="A9B2B1"/>
                </a:solidFill>
                <a:effectLst/>
                <a:latin typeface="Gotham A"/>
              </a:rPr>
              <a:t>—Simon Sinek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7" name="Graphic 6" descr="Magnifying glass outline">
            <a:extLst>
              <a:ext uri="{FF2B5EF4-FFF2-40B4-BE49-F238E27FC236}">
                <a16:creationId xmlns:a16="http://schemas.microsoft.com/office/drawing/2014/main" id="{6E6DE632-2DCF-F178-91C2-CA5618B0E8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56483" y="37232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856523"/>
      </p:ext>
    </p:extLst>
  </p:cSld>
  <p:clrMapOvr>
    <a:masterClrMapping/>
  </p:clrMapOvr>
</p:sld>
</file>

<file path=ppt/theme/theme1.xml><?xml version="1.0" encoding="utf-8"?>
<a:theme xmlns:a="http://schemas.openxmlformats.org/drawingml/2006/main" name="Toastmasters Theme Light Mode">
  <a:themeElements>
    <a:clrScheme name="Toastmasters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B3C3D3"/>
      </a:accent1>
      <a:accent2>
        <a:srgbClr val="7B98B2"/>
      </a:accent2>
      <a:accent3>
        <a:srgbClr val="497593"/>
      </a:accent3>
      <a:accent4>
        <a:srgbClr val="0B5879"/>
      </a:accent4>
      <a:accent5>
        <a:srgbClr val="004061"/>
      </a:accent5>
      <a:accent6>
        <a:srgbClr val="004165"/>
      </a:accent6>
      <a:hlink>
        <a:srgbClr val="0248C2"/>
      </a:hlink>
      <a:folHlink>
        <a:srgbClr val="0248C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14-PowerpoitTemplate4X3-20200501-GD-AN-V1" id="{FB83C950-5F26-3645-A6FA-0CB3A6CB8073}" vid="{A4E2B162-4352-474C-A208-305F321CA2BD}"/>
    </a:ext>
  </a:extLst>
</a:theme>
</file>

<file path=ppt/theme/theme2.xml><?xml version="1.0" encoding="utf-8"?>
<a:theme xmlns:a="http://schemas.openxmlformats.org/drawingml/2006/main" name="Toastmasters Theme Dark Mode">
  <a:themeElements>
    <a:clrScheme name="Toastmasters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B3C3D3"/>
      </a:accent1>
      <a:accent2>
        <a:srgbClr val="7B98B2"/>
      </a:accent2>
      <a:accent3>
        <a:srgbClr val="497593"/>
      </a:accent3>
      <a:accent4>
        <a:srgbClr val="0B5879"/>
      </a:accent4>
      <a:accent5>
        <a:srgbClr val="004061"/>
      </a:accent5>
      <a:accent6>
        <a:srgbClr val="004165"/>
      </a:accent6>
      <a:hlink>
        <a:srgbClr val="0248C2"/>
      </a:hlink>
      <a:folHlink>
        <a:srgbClr val="0248C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14-PowerpoitTemplate4X3-20200501-GD-AN-V1" id="{FB83C950-5F26-3645-A6FA-0CB3A6CB8073}" vid="{891553C4-E90F-114F-91D7-504E08D2BC6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31352cf-ce79-411e-964e-dbc13eb465c9">
      <Terms xmlns="http://schemas.microsoft.com/office/infopath/2007/PartnerControls"/>
    </lcf76f155ced4ddcb4097134ff3c332f>
    <TaxCatchAll xmlns="22a3cbd7-1925-4560-9b68-d8c6bc47bfef" xsi:nil="true"/>
    <SharedWithUsers xmlns="22a3cbd7-1925-4560-9b68-d8c6bc47bfef">
      <UserInfo>
        <DisplayName>OConnell, Sharel</DisplayName>
        <AccountId>9</AccountId>
        <AccountType/>
      </UserInfo>
      <UserInfo>
        <DisplayName>Sech, Cynthia</DisplayName>
        <AccountId>20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442BB6452E2641A7063A9D3F261E07" ma:contentTypeVersion="13" ma:contentTypeDescription="Create a new document." ma:contentTypeScope="" ma:versionID="ce87df9f2e0d1f75495dbbe5461f6fcb">
  <xsd:schema xmlns:xsd="http://www.w3.org/2001/XMLSchema" xmlns:xs="http://www.w3.org/2001/XMLSchema" xmlns:p="http://schemas.microsoft.com/office/2006/metadata/properties" xmlns:ns2="531352cf-ce79-411e-964e-dbc13eb465c9" xmlns:ns3="22a3cbd7-1925-4560-9b68-d8c6bc47bfef" targetNamespace="http://schemas.microsoft.com/office/2006/metadata/properties" ma:root="true" ma:fieldsID="3411696ac74b9c548040202d5d54218f" ns2:_="" ns3:_="">
    <xsd:import namespace="531352cf-ce79-411e-964e-dbc13eb465c9"/>
    <xsd:import namespace="22a3cbd7-1925-4560-9b68-d8c6bc47bf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1352cf-ce79-411e-964e-dbc13eb465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3623ea3-be23-4189-a25b-bcadb097ef1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a3cbd7-1925-4560-9b68-d8c6bc47bfe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185a78b-f7ed-4139-90b5-e8509a4dfeb4}" ma:internalName="TaxCatchAll" ma:showField="CatchAllData" ma:web="22a3cbd7-1925-4560-9b68-d8c6bc47bfe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E482050-74C5-4C75-BF51-ABCE98546AB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7A6EFB5-DDFE-4163-8E12-BD79B671EE41}">
  <ds:schemaRefs>
    <ds:schemaRef ds:uri="http://schemas.microsoft.com/office/2006/metadata/properties"/>
    <ds:schemaRef ds:uri="http://schemas.microsoft.com/office/infopath/2007/PartnerControls"/>
    <ds:schemaRef ds:uri="531352cf-ce79-411e-964e-dbc13eb465c9"/>
    <ds:schemaRef ds:uri="22a3cbd7-1925-4560-9b68-d8c6bc47bfef"/>
  </ds:schemaRefs>
</ds:datastoreItem>
</file>

<file path=customXml/itemProps3.xml><?xml version="1.0" encoding="utf-8"?>
<ds:datastoreItem xmlns:ds="http://schemas.openxmlformats.org/officeDocument/2006/customXml" ds:itemID="{5BD26561-B338-4419-8A77-0F263DBD0652}"/>
</file>

<file path=docMetadata/LabelInfo.xml><?xml version="1.0" encoding="utf-8"?>
<clbl:labelList xmlns:clbl="http://schemas.microsoft.com/office/2020/mipLabelMetadata">
  <clbl:label id="{76a2ae5a-9f00-4f6b-95ed-5d33d77c4d61}" enabled="0" method="" siteId="{76a2ae5a-9f00-4f6b-95ed-5d33d77c4d6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414-PowerpointTemplate4X3 (1)</Template>
  <TotalTime>616</TotalTime>
  <Words>367</Words>
  <Application>Microsoft Office PowerPoint</Application>
  <PresentationFormat>On-screen Show (4:3)</PresentationFormat>
  <Paragraphs>41</Paragraphs>
  <Slides>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Toastmasters Theme Light Mode</vt:lpstr>
      <vt:lpstr>Toastmasters Theme Dark Mode</vt:lpstr>
      <vt:lpstr>General Evaluator</vt:lpstr>
      <vt:lpstr>General Evaluator Role</vt:lpstr>
      <vt:lpstr>General Evaluator: Tips</vt:lpstr>
      <vt:lpstr>General Evaluator - Tidbits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Sech, Cynthia</dc:creator>
  <cp:lastModifiedBy>Brown, Laverne</cp:lastModifiedBy>
  <cp:revision>42</cp:revision>
  <dcterms:created xsi:type="dcterms:W3CDTF">2024-06-21T18:04:34Z</dcterms:created>
  <dcterms:modified xsi:type="dcterms:W3CDTF">2024-07-18T17:44:09Z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0x01010042442BB6452E2641A7063A9D3F261E07</vt:lpwstr>
  </property>
  <property fmtid="{D5CDD505-2E9C-101B-9397-08002B2CF9AE}" pid="3" name="MediaServiceImageTags">
    <vt:lpwstr/>
  </property>
</Properties>
</file>